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666" r:id="rId2"/>
  </p:sldMasterIdLst>
  <p:notesMasterIdLst>
    <p:notesMasterId r:id="rId68"/>
  </p:notesMasterIdLst>
  <p:sldIdLst>
    <p:sldId id="266" r:id="rId3"/>
    <p:sldId id="267" r:id="rId4"/>
    <p:sldId id="318" r:id="rId5"/>
    <p:sldId id="326" r:id="rId6"/>
    <p:sldId id="321" r:id="rId7"/>
    <p:sldId id="319" r:id="rId8"/>
    <p:sldId id="322" r:id="rId9"/>
    <p:sldId id="323" r:id="rId10"/>
    <p:sldId id="363" r:id="rId11"/>
    <p:sldId id="317" r:id="rId12"/>
    <p:sldId id="364" r:id="rId13"/>
    <p:sldId id="261" r:id="rId14"/>
    <p:sldId id="365" r:id="rId15"/>
    <p:sldId id="327" r:id="rId16"/>
    <p:sldId id="366" r:id="rId17"/>
    <p:sldId id="367" r:id="rId18"/>
    <p:sldId id="368" r:id="rId19"/>
    <p:sldId id="329" r:id="rId20"/>
    <p:sldId id="328" r:id="rId21"/>
    <p:sldId id="268" r:id="rId22"/>
    <p:sldId id="330" r:id="rId23"/>
    <p:sldId id="331" r:id="rId24"/>
    <p:sldId id="278" r:id="rId25"/>
    <p:sldId id="332" r:id="rId26"/>
    <p:sldId id="334" r:id="rId27"/>
    <p:sldId id="369" r:id="rId28"/>
    <p:sldId id="335" r:id="rId29"/>
    <p:sldId id="336" r:id="rId30"/>
    <p:sldId id="287" r:id="rId31"/>
    <p:sldId id="337" r:id="rId32"/>
    <p:sldId id="274" r:id="rId33"/>
    <p:sldId id="338" r:id="rId34"/>
    <p:sldId id="302" r:id="rId35"/>
    <p:sldId id="339" r:id="rId36"/>
    <p:sldId id="340" r:id="rId37"/>
    <p:sldId id="346" r:id="rId38"/>
    <p:sldId id="347" r:id="rId39"/>
    <p:sldId id="292" r:id="rId40"/>
    <p:sldId id="348" r:id="rId41"/>
    <p:sldId id="349" r:id="rId42"/>
    <p:sldId id="350" r:id="rId43"/>
    <p:sldId id="295" r:id="rId44"/>
    <p:sldId id="296" r:id="rId45"/>
    <p:sldId id="297" r:id="rId46"/>
    <p:sldId id="298" r:id="rId47"/>
    <p:sldId id="299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41" r:id="rId58"/>
    <p:sldId id="342" r:id="rId59"/>
    <p:sldId id="343" r:id="rId60"/>
    <p:sldId id="344" r:id="rId61"/>
    <p:sldId id="345" r:id="rId62"/>
    <p:sldId id="300" r:id="rId63"/>
    <p:sldId id="271" r:id="rId64"/>
    <p:sldId id="361" r:id="rId65"/>
    <p:sldId id="362" r:id="rId66"/>
    <p:sldId id="374" r:id="rId6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9" roundtripDataSignature="AMtx7mguRpKzPsF6sb7Tgs54oxrSNqZu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1439B-9BCB-43F3-9F43-402361C77B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8383531-537E-4112-966B-C5535A825276}">
      <dgm:prSet/>
      <dgm:spPr/>
      <dgm:t>
        <a:bodyPr/>
        <a:lstStyle/>
        <a:p>
          <a:r>
            <a:rPr lang="en-US" dirty="0" err="1"/>
            <a:t>Apresentação</a:t>
          </a:r>
          <a:r>
            <a:rPr lang="en-US" dirty="0"/>
            <a:t> </a:t>
          </a:r>
          <a:r>
            <a:rPr lang="en-US" dirty="0" err="1"/>
            <a:t>docente</a:t>
          </a:r>
          <a:r>
            <a:rPr lang="en-US" dirty="0"/>
            <a:t>, do </a:t>
          </a:r>
          <a:r>
            <a:rPr lang="en-US" dirty="0" err="1"/>
            <a:t>curso</a:t>
          </a:r>
          <a:r>
            <a:rPr lang="en-US" dirty="0"/>
            <a:t> e dos </a:t>
          </a:r>
          <a:r>
            <a:rPr lang="en-US" dirty="0" err="1"/>
            <a:t>objetivos</a:t>
          </a:r>
          <a:endParaRPr lang="en-US" dirty="0"/>
        </a:p>
      </dgm:t>
    </dgm:pt>
    <dgm:pt modelId="{B43E240D-3A66-4065-8CEB-5A55CA215F6F}" type="parTrans" cxnId="{BCE531B3-268D-4EA5-9F72-01B8AFFB31E8}">
      <dgm:prSet/>
      <dgm:spPr/>
      <dgm:t>
        <a:bodyPr/>
        <a:lstStyle/>
        <a:p>
          <a:endParaRPr lang="en-US"/>
        </a:p>
      </dgm:t>
    </dgm:pt>
    <dgm:pt modelId="{B157C777-D865-4D1D-8842-C56D6D057472}" type="sibTrans" cxnId="{BCE531B3-268D-4EA5-9F72-01B8AFFB31E8}">
      <dgm:prSet/>
      <dgm:spPr/>
      <dgm:t>
        <a:bodyPr/>
        <a:lstStyle/>
        <a:p>
          <a:endParaRPr lang="en-US"/>
        </a:p>
      </dgm:t>
    </dgm:pt>
    <dgm:pt modelId="{2D08C94D-48F2-4F8E-88EB-32D1E810F840}">
      <dgm:prSet/>
      <dgm:spPr/>
      <dgm:t>
        <a:bodyPr/>
        <a:lstStyle/>
        <a:p>
          <a:r>
            <a:rPr lang="en-US" dirty="0" err="1"/>
            <a:t>Instalar</a:t>
          </a:r>
          <a:r>
            <a:rPr lang="en-US" dirty="0"/>
            <a:t> o Python e </a:t>
          </a:r>
          <a:r>
            <a:rPr lang="en-US" dirty="0" err="1"/>
            <a:t>configurar</a:t>
          </a:r>
          <a:r>
            <a:rPr lang="en-US" dirty="0"/>
            <a:t> </a:t>
          </a:r>
          <a:r>
            <a:rPr lang="en-US" dirty="0" err="1"/>
            <a:t>uma</a:t>
          </a:r>
          <a:r>
            <a:rPr lang="en-US" dirty="0"/>
            <a:t> IDE</a:t>
          </a:r>
        </a:p>
      </dgm:t>
    </dgm:pt>
    <dgm:pt modelId="{7070EF1F-2002-4C45-9322-B22A76C80697}" type="parTrans" cxnId="{500A91E0-115E-437E-A64E-2EFD98FC0390}">
      <dgm:prSet/>
      <dgm:spPr/>
      <dgm:t>
        <a:bodyPr/>
        <a:lstStyle/>
        <a:p>
          <a:endParaRPr lang="en-US"/>
        </a:p>
      </dgm:t>
    </dgm:pt>
    <dgm:pt modelId="{473F2352-436F-4381-A4AF-FCE5C093304D}" type="sibTrans" cxnId="{500A91E0-115E-437E-A64E-2EFD98FC0390}">
      <dgm:prSet/>
      <dgm:spPr/>
      <dgm:t>
        <a:bodyPr/>
        <a:lstStyle/>
        <a:p>
          <a:endParaRPr lang="en-US"/>
        </a:p>
      </dgm:t>
    </dgm:pt>
    <dgm:pt modelId="{CB55D044-48D4-4768-9754-D20CD8EF0114}">
      <dgm:prSet/>
      <dgm:spPr/>
      <dgm:t>
        <a:bodyPr/>
        <a:lstStyle/>
        <a:p>
          <a:r>
            <a:rPr lang="en-US" dirty="0" err="1"/>
            <a:t>Introduzir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</a:t>
          </a:r>
          <a:r>
            <a:rPr lang="en-US" dirty="0" err="1"/>
            <a:t>conceitos</a:t>
          </a:r>
          <a:r>
            <a:rPr lang="en-US" dirty="0"/>
            <a:t> </a:t>
          </a:r>
          <a:r>
            <a:rPr lang="en-US" dirty="0" err="1"/>
            <a:t>básicos</a:t>
          </a:r>
          <a:r>
            <a:rPr lang="en-US" dirty="0"/>
            <a:t> de </a:t>
          </a:r>
          <a:r>
            <a:rPr lang="en-US" dirty="0" err="1"/>
            <a:t>programação</a:t>
          </a:r>
          <a:endParaRPr lang="en-US" dirty="0"/>
        </a:p>
      </dgm:t>
    </dgm:pt>
    <dgm:pt modelId="{FFDD220E-5B04-4947-9E1E-F29692D8E692}" type="parTrans" cxnId="{0A5C979E-3110-4AC0-9597-71975765DCB4}">
      <dgm:prSet/>
      <dgm:spPr/>
      <dgm:t>
        <a:bodyPr/>
        <a:lstStyle/>
        <a:p>
          <a:endParaRPr lang="en-US"/>
        </a:p>
      </dgm:t>
    </dgm:pt>
    <dgm:pt modelId="{5276E365-DD97-4F35-A988-49CE60EDF533}" type="sibTrans" cxnId="{0A5C979E-3110-4AC0-9597-71975765DCB4}">
      <dgm:prSet/>
      <dgm:spPr/>
      <dgm:t>
        <a:bodyPr/>
        <a:lstStyle/>
        <a:p>
          <a:endParaRPr lang="en-US"/>
        </a:p>
      </dgm:t>
    </dgm:pt>
    <dgm:pt modelId="{92FDAFD2-A143-4F2B-BCB7-F55B9954EB2F}">
      <dgm:prSet/>
      <dgm:spPr/>
      <dgm:t>
        <a:bodyPr/>
        <a:lstStyle/>
        <a:p>
          <a:r>
            <a:rPr lang="en-US" dirty="0" err="1"/>
            <a:t>Realizar</a:t>
          </a:r>
          <a:r>
            <a:rPr lang="en-US" dirty="0"/>
            <a:t> </a:t>
          </a:r>
          <a:r>
            <a:rPr lang="en-US" dirty="0" err="1"/>
            <a:t>exercícios</a:t>
          </a:r>
          <a:r>
            <a:rPr lang="en-US" dirty="0"/>
            <a:t> </a:t>
          </a:r>
          <a:r>
            <a:rPr lang="en-US" dirty="0" err="1"/>
            <a:t>práticos</a:t>
          </a:r>
          <a:r>
            <a:rPr lang="en-US" dirty="0"/>
            <a:t> simples</a:t>
          </a:r>
        </a:p>
      </dgm:t>
    </dgm:pt>
    <dgm:pt modelId="{F726919B-655D-4F6C-A41F-21B863F04E1C}" type="parTrans" cxnId="{6BB959B2-2E08-493C-8AA6-79CD37DE1436}">
      <dgm:prSet/>
      <dgm:spPr/>
      <dgm:t>
        <a:bodyPr/>
        <a:lstStyle/>
        <a:p>
          <a:endParaRPr lang="en-US"/>
        </a:p>
      </dgm:t>
    </dgm:pt>
    <dgm:pt modelId="{60F14207-18B9-43E7-BDD6-32B5CA156AF7}" type="sibTrans" cxnId="{6BB959B2-2E08-493C-8AA6-79CD37DE1436}">
      <dgm:prSet/>
      <dgm:spPr/>
      <dgm:t>
        <a:bodyPr/>
        <a:lstStyle/>
        <a:p>
          <a:endParaRPr lang="en-US"/>
        </a:p>
      </dgm:t>
    </dgm:pt>
    <dgm:pt modelId="{2D86A5AB-55D5-4EF2-901E-4A77F898D1C3}" type="pres">
      <dgm:prSet presAssocID="{6491439B-9BCB-43F3-9F43-402361C77BD9}" presName="root" presStyleCnt="0">
        <dgm:presLayoutVars>
          <dgm:dir/>
          <dgm:resizeHandles val="exact"/>
        </dgm:presLayoutVars>
      </dgm:prSet>
      <dgm:spPr/>
    </dgm:pt>
    <dgm:pt modelId="{91B1F7AC-5590-41F5-9365-AFFBFA522F31}" type="pres">
      <dgm:prSet presAssocID="{68383531-537E-4112-966B-C5535A825276}" presName="compNode" presStyleCnt="0"/>
      <dgm:spPr/>
    </dgm:pt>
    <dgm:pt modelId="{F0E3967E-6325-441C-B554-314791A4D921}" type="pres">
      <dgm:prSet presAssocID="{68383531-537E-4112-966B-C5535A825276}" presName="bgRect" presStyleLbl="bgShp" presStyleIdx="0" presStyleCnt="4"/>
      <dgm:spPr/>
    </dgm:pt>
    <dgm:pt modelId="{6763FA6B-7A83-4F84-8460-CBCEC06608E2}" type="pres">
      <dgm:prSet presAssocID="{68383531-537E-4112-966B-C5535A8252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a mosca"/>
        </a:ext>
      </dgm:extLst>
    </dgm:pt>
    <dgm:pt modelId="{7D8ED5C7-71F1-4696-B918-3EB7EE128965}" type="pres">
      <dgm:prSet presAssocID="{68383531-537E-4112-966B-C5535A825276}" presName="spaceRect" presStyleCnt="0"/>
      <dgm:spPr/>
    </dgm:pt>
    <dgm:pt modelId="{874AFF9B-8B8F-40C9-8CF0-4F954F2C9320}" type="pres">
      <dgm:prSet presAssocID="{68383531-537E-4112-966B-C5535A825276}" presName="parTx" presStyleLbl="revTx" presStyleIdx="0" presStyleCnt="4">
        <dgm:presLayoutVars>
          <dgm:chMax val="0"/>
          <dgm:chPref val="0"/>
        </dgm:presLayoutVars>
      </dgm:prSet>
      <dgm:spPr/>
    </dgm:pt>
    <dgm:pt modelId="{6C7DE728-5F0A-48AA-AB18-1214C56991D4}" type="pres">
      <dgm:prSet presAssocID="{B157C777-D865-4D1D-8842-C56D6D057472}" presName="sibTrans" presStyleCnt="0"/>
      <dgm:spPr/>
    </dgm:pt>
    <dgm:pt modelId="{52863317-6136-4226-8FB0-F3116E05A1D7}" type="pres">
      <dgm:prSet presAssocID="{2D08C94D-48F2-4F8E-88EB-32D1E810F840}" presName="compNode" presStyleCnt="0"/>
      <dgm:spPr/>
    </dgm:pt>
    <dgm:pt modelId="{169F3D80-3056-4222-B1C1-DF2B21DD6FB3}" type="pres">
      <dgm:prSet presAssocID="{2D08C94D-48F2-4F8E-88EB-32D1E810F840}" presName="bgRect" presStyleLbl="bgShp" presStyleIdx="1" presStyleCnt="4"/>
      <dgm:spPr/>
    </dgm:pt>
    <dgm:pt modelId="{C5508DD6-8200-4E39-A9CB-A4508E91B1F8}" type="pres">
      <dgm:prSet presAssocID="{2D08C94D-48F2-4F8E-88EB-32D1E810F8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8E56406D-F2E5-492B-A537-D94E24E5F89A}" type="pres">
      <dgm:prSet presAssocID="{2D08C94D-48F2-4F8E-88EB-32D1E810F840}" presName="spaceRect" presStyleCnt="0"/>
      <dgm:spPr/>
    </dgm:pt>
    <dgm:pt modelId="{CAFF6424-1BBD-4A4A-9DED-600449206578}" type="pres">
      <dgm:prSet presAssocID="{2D08C94D-48F2-4F8E-88EB-32D1E810F840}" presName="parTx" presStyleLbl="revTx" presStyleIdx="1" presStyleCnt="4">
        <dgm:presLayoutVars>
          <dgm:chMax val="0"/>
          <dgm:chPref val="0"/>
        </dgm:presLayoutVars>
      </dgm:prSet>
      <dgm:spPr/>
    </dgm:pt>
    <dgm:pt modelId="{735471BE-3BF6-4C5E-8423-7DF39AA82657}" type="pres">
      <dgm:prSet presAssocID="{473F2352-436F-4381-A4AF-FCE5C093304D}" presName="sibTrans" presStyleCnt="0"/>
      <dgm:spPr/>
    </dgm:pt>
    <dgm:pt modelId="{6BD9AADC-7282-4CC1-BB5D-10F3DEA42854}" type="pres">
      <dgm:prSet presAssocID="{CB55D044-48D4-4768-9754-D20CD8EF0114}" presName="compNode" presStyleCnt="0"/>
      <dgm:spPr/>
    </dgm:pt>
    <dgm:pt modelId="{081F6170-88B1-44D7-ACB8-D873A1C6CA1D}" type="pres">
      <dgm:prSet presAssocID="{CB55D044-48D4-4768-9754-D20CD8EF0114}" presName="bgRect" presStyleLbl="bgShp" presStyleIdx="2" presStyleCnt="4"/>
      <dgm:spPr/>
    </dgm:pt>
    <dgm:pt modelId="{6BD9934B-98B4-4C57-8654-619DC03F3DAD}" type="pres">
      <dgm:prSet presAssocID="{CB55D044-48D4-4768-9754-D20CD8EF01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uxograma"/>
        </a:ext>
      </dgm:extLst>
    </dgm:pt>
    <dgm:pt modelId="{A815B00A-75D9-4E24-90F0-848C1A78AB7D}" type="pres">
      <dgm:prSet presAssocID="{CB55D044-48D4-4768-9754-D20CD8EF0114}" presName="spaceRect" presStyleCnt="0"/>
      <dgm:spPr/>
    </dgm:pt>
    <dgm:pt modelId="{5191FC00-9D92-46E0-8235-0A9140109E42}" type="pres">
      <dgm:prSet presAssocID="{CB55D044-48D4-4768-9754-D20CD8EF0114}" presName="parTx" presStyleLbl="revTx" presStyleIdx="2" presStyleCnt="4">
        <dgm:presLayoutVars>
          <dgm:chMax val="0"/>
          <dgm:chPref val="0"/>
        </dgm:presLayoutVars>
      </dgm:prSet>
      <dgm:spPr/>
    </dgm:pt>
    <dgm:pt modelId="{A4488D0D-F90A-4E01-BDC0-1173C83FE9E0}" type="pres">
      <dgm:prSet presAssocID="{5276E365-DD97-4F35-A988-49CE60EDF533}" presName="sibTrans" presStyleCnt="0"/>
      <dgm:spPr/>
    </dgm:pt>
    <dgm:pt modelId="{3ECC04D7-3204-4D76-8C15-3FE3315E6C18}" type="pres">
      <dgm:prSet presAssocID="{92FDAFD2-A143-4F2B-BCB7-F55B9954EB2F}" presName="compNode" presStyleCnt="0"/>
      <dgm:spPr/>
    </dgm:pt>
    <dgm:pt modelId="{83050713-7AE8-4DDC-8BC7-9A7B1DB0FDDF}" type="pres">
      <dgm:prSet presAssocID="{92FDAFD2-A143-4F2B-BCB7-F55B9954EB2F}" presName="bgRect" presStyleLbl="bgShp" presStyleIdx="3" presStyleCnt="4"/>
      <dgm:spPr/>
    </dgm:pt>
    <dgm:pt modelId="{63B344C3-D383-49F9-AC4A-696A16E9BB33}" type="pres">
      <dgm:prSet presAssocID="{92FDAFD2-A143-4F2B-BCB7-F55B9954EB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xecutar"/>
        </a:ext>
      </dgm:extLst>
    </dgm:pt>
    <dgm:pt modelId="{F44A9024-C30A-4357-BA98-A98690A4E668}" type="pres">
      <dgm:prSet presAssocID="{92FDAFD2-A143-4F2B-BCB7-F55B9954EB2F}" presName="spaceRect" presStyleCnt="0"/>
      <dgm:spPr/>
    </dgm:pt>
    <dgm:pt modelId="{54195442-D856-4F84-87BA-D75174F88593}" type="pres">
      <dgm:prSet presAssocID="{92FDAFD2-A143-4F2B-BCB7-F55B9954EB2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598521D-63BF-4EA5-AA26-D7055A293DE4}" type="presOf" srcId="{2D08C94D-48F2-4F8E-88EB-32D1E810F840}" destId="{CAFF6424-1BBD-4A4A-9DED-600449206578}" srcOrd="0" destOrd="0" presId="urn:microsoft.com/office/officeart/2018/2/layout/IconVerticalSolidList"/>
    <dgm:cxn modelId="{AB14F850-9B9F-4258-BD14-EB29267496F3}" type="presOf" srcId="{68383531-537E-4112-966B-C5535A825276}" destId="{874AFF9B-8B8F-40C9-8CF0-4F954F2C9320}" srcOrd="0" destOrd="0" presId="urn:microsoft.com/office/officeart/2018/2/layout/IconVerticalSolidList"/>
    <dgm:cxn modelId="{0A5C979E-3110-4AC0-9597-71975765DCB4}" srcId="{6491439B-9BCB-43F3-9F43-402361C77BD9}" destId="{CB55D044-48D4-4768-9754-D20CD8EF0114}" srcOrd="2" destOrd="0" parTransId="{FFDD220E-5B04-4947-9E1E-F29692D8E692}" sibTransId="{5276E365-DD97-4F35-A988-49CE60EDF533}"/>
    <dgm:cxn modelId="{6BB959B2-2E08-493C-8AA6-79CD37DE1436}" srcId="{6491439B-9BCB-43F3-9F43-402361C77BD9}" destId="{92FDAFD2-A143-4F2B-BCB7-F55B9954EB2F}" srcOrd="3" destOrd="0" parTransId="{F726919B-655D-4F6C-A41F-21B863F04E1C}" sibTransId="{60F14207-18B9-43E7-BDD6-32B5CA156AF7}"/>
    <dgm:cxn modelId="{BCE531B3-268D-4EA5-9F72-01B8AFFB31E8}" srcId="{6491439B-9BCB-43F3-9F43-402361C77BD9}" destId="{68383531-537E-4112-966B-C5535A825276}" srcOrd="0" destOrd="0" parTransId="{B43E240D-3A66-4065-8CEB-5A55CA215F6F}" sibTransId="{B157C777-D865-4D1D-8842-C56D6D057472}"/>
    <dgm:cxn modelId="{C87619C1-934A-431E-99A2-FDEFE10CB11F}" type="presOf" srcId="{6491439B-9BCB-43F3-9F43-402361C77BD9}" destId="{2D86A5AB-55D5-4EF2-901E-4A77F898D1C3}" srcOrd="0" destOrd="0" presId="urn:microsoft.com/office/officeart/2018/2/layout/IconVerticalSolidList"/>
    <dgm:cxn modelId="{1842D1D5-86C9-478C-82B7-EF96953FB299}" type="presOf" srcId="{92FDAFD2-A143-4F2B-BCB7-F55B9954EB2F}" destId="{54195442-D856-4F84-87BA-D75174F88593}" srcOrd="0" destOrd="0" presId="urn:microsoft.com/office/officeart/2018/2/layout/IconVerticalSolidList"/>
    <dgm:cxn modelId="{500A91E0-115E-437E-A64E-2EFD98FC0390}" srcId="{6491439B-9BCB-43F3-9F43-402361C77BD9}" destId="{2D08C94D-48F2-4F8E-88EB-32D1E810F840}" srcOrd="1" destOrd="0" parTransId="{7070EF1F-2002-4C45-9322-B22A76C80697}" sibTransId="{473F2352-436F-4381-A4AF-FCE5C093304D}"/>
    <dgm:cxn modelId="{EBBD8CEE-0180-4CA3-9425-7C73CD94E985}" type="presOf" srcId="{CB55D044-48D4-4768-9754-D20CD8EF0114}" destId="{5191FC00-9D92-46E0-8235-0A9140109E42}" srcOrd="0" destOrd="0" presId="urn:microsoft.com/office/officeart/2018/2/layout/IconVerticalSolidList"/>
    <dgm:cxn modelId="{7DA2CE8E-EECE-4F61-8565-B6BBA2BF8EED}" type="presParOf" srcId="{2D86A5AB-55D5-4EF2-901E-4A77F898D1C3}" destId="{91B1F7AC-5590-41F5-9365-AFFBFA522F31}" srcOrd="0" destOrd="0" presId="urn:microsoft.com/office/officeart/2018/2/layout/IconVerticalSolidList"/>
    <dgm:cxn modelId="{F197A788-23D2-4C5F-9B49-E385B3BF354E}" type="presParOf" srcId="{91B1F7AC-5590-41F5-9365-AFFBFA522F31}" destId="{F0E3967E-6325-441C-B554-314791A4D921}" srcOrd="0" destOrd="0" presId="urn:microsoft.com/office/officeart/2018/2/layout/IconVerticalSolidList"/>
    <dgm:cxn modelId="{DE4D358F-F19F-48AF-A7E5-ACAA475DA262}" type="presParOf" srcId="{91B1F7AC-5590-41F5-9365-AFFBFA522F31}" destId="{6763FA6B-7A83-4F84-8460-CBCEC06608E2}" srcOrd="1" destOrd="0" presId="urn:microsoft.com/office/officeart/2018/2/layout/IconVerticalSolidList"/>
    <dgm:cxn modelId="{BA9B562C-5D46-4158-9843-028C059016C4}" type="presParOf" srcId="{91B1F7AC-5590-41F5-9365-AFFBFA522F31}" destId="{7D8ED5C7-71F1-4696-B918-3EB7EE128965}" srcOrd="2" destOrd="0" presId="urn:microsoft.com/office/officeart/2018/2/layout/IconVerticalSolidList"/>
    <dgm:cxn modelId="{A72CEC68-13D9-4A4F-B376-B8EE5BF9EEF3}" type="presParOf" srcId="{91B1F7AC-5590-41F5-9365-AFFBFA522F31}" destId="{874AFF9B-8B8F-40C9-8CF0-4F954F2C9320}" srcOrd="3" destOrd="0" presId="urn:microsoft.com/office/officeart/2018/2/layout/IconVerticalSolidList"/>
    <dgm:cxn modelId="{200858A7-A825-424D-AE09-2B4BBE4F1921}" type="presParOf" srcId="{2D86A5AB-55D5-4EF2-901E-4A77F898D1C3}" destId="{6C7DE728-5F0A-48AA-AB18-1214C56991D4}" srcOrd="1" destOrd="0" presId="urn:microsoft.com/office/officeart/2018/2/layout/IconVerticalSolidList"/>
    <dgm:cxn modelId="{A2F869A3-C76D-4022-8F36-8283D8F09E55}" type="presParOf" srcId="{2D86A5AB-55D5-4EF2-901E-4A77F898D1C3}" destId="{52863317-6136-4226-8FB0-F3116E05A1D7}" srcOrd="2" destOrd="0" presId="urn:microsoft.com/office/officeart/2018/2/layout/IconVerticalSolidList"/>
    <dgm:cxn modelId="{57C5AA19-9CFD-4FD5-B5F7-A33979F3D36F}" type="presParOf" srcId="{52863317-6136-4226-8FB0-F3116E05A1D7}" destId="{169F3D80-3056-4222-B1C1-DF2B21DD6FB3}" srcOrd="0" destOrd="0" presId="urn:microsoft.com/office/officeart/2018/2/layout/IconVerticalSolidList"/>
    <dgm:cxn modelId="{39C625A2-CE2A-4259-976D-0FD38D9CEB41}" type="presParOf" srcId="{52863317-6136-4226-8FB0-F3116E05A1D7}" destId="{C5508DD6-8200-4E39-A9CB-A4508E91B1F8}" srcOrd="1" destOrd="0" presId="urn:microsoft.com/office/officeart/2018/2/layout/IconVerticalSolidList"/>
    <dgm:cxn modelId="{EF96B4A2-DF21-4F63-8123-833D0716B2FE}" type="presParOf" srcId="{52863317-6136-4226-8FB0-F3116E05A1D7}" destId="{8E56406D-F2E5-492B-A537-D94E24E5F89A}" srcOrd="2" destOrd="0" presId="urn:microsoft.com/office/officeart/2018/2/layout/IconVerticalSolidList"/>
    <dgm:cxn modelId="{AF093746-3ABF-4192-96BD-526058CFBB5C}" type="presParOf" srcId="{52863317-6136-4226-8FB0-F3116E05A1D7}" destId="{CAFF6424-1BBD-4A4A-9DED-600449206578}" srcOrd="3" destOrd="0" presId="urn:microsoft.com/office/officeart/2018/2/layout/IconVerticalSolidList"/>
    <dgm:cxn modelId="{33F78F56-22A6-4044-A8A7-65304FBC7907}" type="presParOf" srcId="{2D86A5AB-55D5-4EF2-901E-4A77F898D1C3}" destId="{735471BE-3BF6-4C5E-8423-7DF39AA82657}" srcOrd="3" destOrd="0" presId="urn:microsoft.com/office/officeart/2018/2/layout/IconVerticalSolidList"/>
    <dgm:cxn modelId="{98AB59E2-BB76-4F66-ADE4-4FE7F7B8AD7B}" type="presParOf" srcId="{2D86A5AB-55D5-4EF2-901E-4A77F898D1C3}" destId="{6BD9AADC-7282-4CC1-BB5D-10F3DEA42854}" srcOrd="4" destOrd="0" presId="urn:microsoft.com/office/officeart/2018/2/layout/IconVerticalSolidList"/>
    <dgm:cxn modelId="{78F6F417-FA50-4348-8BB4-C02700B9C8FC}" type="presParOf" srcId="{6BD9AADC-7282-4CC1-BB5D-10F3DEA42854}" destId="{081F6170-88B1-44D7-ACB8-D873A1C6CA1D}" srcOrd="0" destOrd="0" presId="urn:microsoft.com/office/officeart/2018/2/layout/IconVerticalSolidList"/>
    <dgm:cxn modelId="{7A1B2F70-29B6-47F3-A6DD-C4D1C1155683}" type="presParOf" srcId="{6BD9AADC-7282-4CC1-BB5D-10F3DEA42854}" destId="{6BD9934B-98B4-4C57-8654-619DC03F3DAD}" srcOrd="1" destOrd="0" presId="urn:microsoft.com/office/officeart/2018/2/layout/IconVerticalSolidList"/>
    <dgm:cxn modelId="{40D5BB75-B644-4437-B550-8E15BA1C01D1}" type="presParOf" srcId="{6BD9AADC-7282-4CC1-BB5D-10F3DEA42854}" destId="{A815B00A-75D9-4E24-90F0-848C1A78AB7D}" srcOrd="2" destOrd="0" presId="urn:microsoft.com/office/officeart/2018/2/layout/IconVerticalSolidList"/>
    <dgm:cxn modelId="{AC130635-417D-4684-8509-63C37A50DA77}" type="presParOf" srcId="{6BD9AADC-7282-4CC1-BB5D-10F3DEA42854}" destId="{5191FC00-9D92-46E0-8235-0A9140109E42}" srcOrd="3" destOrd="0" presId="urn:microsoft.com/office/officeart/2018/2/layout/IconVerticalSolidList"/>
    <dgm:cxn modelId="{64420717-C109-4661-8B1B-3EA990DCE484}" type="presParOf" srcId="{2D86A5AB-55D5-4EF2-901E-4A77F898D1C3}" destId="{A4488D0D-F90A-4E01-BDC0-1173C83FE9E0}" srcOrd="5" destOrd="0" presId="urn:microsoft.com/office/officeart/2018/2/layout/IconVerticalSolidList"/>
    <dgm:cxn modelId="{C41F7CC6-C7EC-4A2D-B1D1-841A4DE247C8}" type="presParOf" srcId="{2D86A5AB-55D5-4EF2-901E-4A77F898D1C3}" destId="{3ECC04D7-3204-4D76-8C15-3FE3315E6C18}" srcOrd="6" destOrd="0" presId="urn:microsoft.com/office/officeart/2018/2/layout/IconVerticalSolidList"/>
    <dgm:cxn modelId="{818433AB-DFC0-4126-B762-307F427CDA18}" type="presParOf" srcId="{3ECC04D7-3204-4D76-8C15-3FE3315E6C18}" destId="{83050713-7AE8-4DDC-8BC7-9A7B1DB0FDDF}" srcOrd="0" destOrd="0" presId="urn:microsoft.com/office/officeart/2018/2/layout/IconVerticalSolidList"/>
    <dgm:cxn modelId="{14048A8B-ED88-4C5E-9730-DE8C1E62BB2F}" type="presParOf" srcId="{3ECC04D7-3204-4D76-8C15-3FE3315E6C18}" destId="{63B344C3-D383-49F9-AC4A-696A16E9BB33}" srcOrd="1" destOrd="0" presId="urn:microsoft.com/office/officeart/2018/2/layout/IconVerticalSolidList"/>
    <dgm:cxn modelId="{D7664F9B-A101-4F13-972C-01918190620A}" type="presParOf" srcId="{3ECC04D7-3204-4D76-8C15-3FE3315E6C18}" destId="{F44A9024-C30A-4357-BA98-A98690A4E668}" srcOrd="2" destOrd="0" presId="urn:microsoft.com/office/officeart/2018/2/layout/IconVerticalSolidList"/>
    <dgm:cxn modelId="{B84006DE-D750-4BA5-90E5-E0075BB0677B}" type="presParOf" srcId="{3ECC04D7-3204-4D76-8C15-3FE3315E6C18}" destId="{54195442-D856-4F84-87BA-D75174F885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9FBAE0-AAB2-498F-BFA7-42D038A4CD26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CDC4B09-E2B6-4E87-89E2-7FD6132EA6E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Mestra em Gestão e Desenvolvimento da Educação Profissional pelo Centro Paula Souza. </a:t>
          </a:r>
          <a:endParaRPr lang="en-US" sz="2000"/>
        </a:p>
      </dgm:t>
    </dgm:pt>
    <dgm:pt modelId="{509E8A8E-ADAA-44A5-9EDE-E8AE2FE6A3F7}" type="parTrans" cxnId="{886B0145-A8A8-46EF-AE39-5FD40CA3BE30}">
      <dgm:prSet/>
      <dgm:spPr/>
      <dgm:t>
        <a:bodyPr/>
        <a:lstStyle/>
        <a:p>
          <a:endParaRPr lang="en-US" sz="2000"/>
        </a:p>
      </dgm:t>
    </dgm:pt>
    <dgm:pt modelId="{59FEBB0B-5AC9-4C71-BAFE-98FE634AB0B2}" type="sibTrans" cxnId="{886B0145-A8A8-46EF-AE39-5FD40CA3BE30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C42AFBA5-7A5D-4F38-AECF-EB59FD88CC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Graduada em Informática para Gestão de Negócios (Fatec). Licenciada em Informática pelas Faculdades Integradas de Ariquemes (FIAR). </a:t>
          </a:r>
          <a:endParaRPr lang="en-US" sz="2000"/>
        </a:p>
      </dgm:t>
    </dgm:pt>
    <dgm:pt modelId="{451FB3B3-5756-4953-9BB8-7952E0775558}" type="parTrans" cxnId="{8328C6F1-0481-49CA-A893-7D506E68C1DF}">
      <dgm:prSet/>
      <dgm:spPr/>
      <dgm:t>
        <a:bodyPr/>
        <a:lstStyle/>
        <a:p>
          <a:endParaRPr lang="en-US" sz="2000"/>
        </a:p>
      </dgm:t>
    </dgm:pt>
    <dgm:pt modelId="{3203EFD3-6C82-4290-A66D-A7C079EAFB8E}" type="sibTrans" cxnId="{8328C6F1-0481-49CA-A893-7D506E68C1DF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508B47D8-4843-4C14-A5FB-6355EA80325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Realiza pesquisas sobre: Uso de tecnologia na educação; Tecnologias assistivas. </a:t>
          </a:r>
          <a:endParaRPr lang="en-US" sz="2000"/>
        </a:p>
      </dgm:t>
    </dgm:pt>
    <dgm:pt modelId="{7149C606-61CD-4583-B625-8FB3E22F469A}" type="parTrans" cxnId="{6FC17EC5-FD38-4F5F-B808-9A758467646C}">
      <dgm:prSet/>
      <dgm:spPr/>
      <dgm:t>
        <a:bodyPr/>
        <a:lstStyle/>
        <a:p>
          <a:endParaRPr lang="en-US" sz="2000"/>
        </a:p>
      </dgm:t>
    </dgm:pt>
    <dgm:pt modelId="{55934314-83E0-4697-A7EB-E8ED0CC993AD}" type="sibTrans" cxnId="{6FC17EC5-FD38-4F5F-B808-9A758467646C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C0991106-877D-47A6-8DF3-0DDD0EC5F5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 dirty="0"/>
            <a:t>Leciona há mais de 10 anos em educação profissional e tecnológica. </a:t>
          </a:r>
          <a:endParaRPr lang="en-US" sz="2000" dirty="0"/>
        </a:p>
      </dgm:t>
    </dgm:pt>
    <dgm:pt modelId="{C6714C30-9A43-4E4B-8A33-9BB58EDE3E26}" type="parTrans" cxnId="{17515856-5EB3-4A15-9622-C06F180A2FD9}">
      <dgm:prSet/>
      <dgm:spPr/>
      <dgm:t>
        <a:bodyPr/>
        <a:lstStyle/>
        <a:p>
          <a:endParaRPr lang="en-US" sz="2000"/>
        </a:p>
      </dgm:t>
    </dgm:pt>
    <dgm:pt modelId="{2B84ACF7-1DEC-4E51-A884-FE863E980191}" type="sibTrans" cxnId="{17515856-5EB3-4A15-9622-C06F180A2FD9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D497B6A3-C49B-4B5E-A4BB-1D904A00931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Atualmente é Professora de Ensino Superior da Faculdade Engenheiro Salvador Arena (Fesa).</a:t>
          </a:r>
          <a:endParaRPr lang="en-US" sz="2000"/>
        </a:p>
      </dgm:t>
    </dgm:pt>
    <dgm:pt modelId="{C7F32E1B-6E02-4327-9EA2-27AE579225CD}" type="parTrans" cxnId="{1CBF71D8-C3D3-4E81-8C6D-05DC659F0620}">
      <dgm:prSet/>
      <dgm:spPr/>
      <dgm:t>
        <a:bodyPr/>
        <a:lstStyle/>
        <a:p>
          <a:endParaRPr lang="en-US" sz="2000"/>
        </a:p>
      </dgm:t>
    </dgm:pt>
    <dgm:pt modelId="{64956A05-765D-4184-A8AE-DD0D0DC87384}" type="sibTrans" cxnId="{1CBF71D8-C3D3-4E81-8C6D-05DC659F0620}">
      <dgm:prSet/>
      <dgm:spPr/>
      <dgm:t>
        <a:bodyPr/>
        <a:lstStyle/>
        <a:p>
          <a:pPr>
            <a:lnSpc>
              <a:spcPct val="100000"/>
            </a:lnSpc>
          </a:pPr>
          <a:endParaRPr lang="en-US" sz="2000"/>
        </a:p>
      </dgm:t>
    </dgm:pt>
    <dgm:pt modelId="{0D600E4A-36BA-4781-B9B4-EC70D0EE73F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pt-BR" sz="2000"/>
            <a:t>Foi docente na Fatec e na Etec, bem como Tutora de Pós-Graduação no Senac.</a:t>
          </a:r>
          <a:endParaRPr lang="en-US" sz="2000"/>
        </a:p>
      </dgm:t>
    </dgm:pt>
    <dgm:pt modelId="{BDCF6C78-B72F-4939-AC33-00BE94AA342D}" type="parTrans" cxnId="{506ACC5C-F1E7-4013-A8A9-9E7A734E8848}">
      <dgm:prSet/>
      <dgm:spPr/>
      <dgm:t>
        <a:bodyPr/>
        <a:lstStyle/>
        <a:p>
          <a:endParaRPr lang="en-US" sz="2000"/>
        </a:p>
      </dgm:t>
    </dgm:pt>
    <dgm:pt modelId="{9ABB1C2A-1DB7-4DC7-8EF1-04C0A6887E57}" type="sibTrans" cxnId="{506ACC5C-F1E7-4013-A8A9-9E7A734E8848}">
      <dgm:prSet/>
      <dgm:spPr/>
      <dgm:t>
        <a:bodyPr/>
        <a:lstStyle/>
        <a:p>
          <a:endParaRPr lang="en-US" sz="2000"/>
        </a:p>
      </dgm:t>
    </dgm:pt>
    <dgm:pt modelId="{B37B9D78-0895-4F1C-818B-3FA098DC753F}" type="pres">
      <dgm:prSet presAssocID="{1D9FBAE0-AAB2-498F-BFA7-42D038A4CD26}" presName="root" presStyleCnt="0">
        <dgm:presLayoutVars>
          <dgm:dir/>
          <dgm:resizeHandles val="exact"/>
        </dgm:presLayoutVars>
      </dgm:prSet>
      <dgm:spPr/>
    </dgm:pt>
    <dgm:pt modelId="{FEA6424A-0499-491D-9DDE-02D9804A1284}" type="pres">
      <dgm:prSet presAssocID="{1D9FBAE0-AAB2-498F-BFA7-42D038A4CD26}" presName="container" presStyleCnt="0">
        <dgm:presLayoutVars>
          <dgm:dir/>
          <dgm:resizeHandles val="exact"/>
        </dgm:presLayoutVars>
      </dgm:prSet>
      <dgm:spPr/>
    </dgm:pt>
    <dgm:pt modelId="{202F4D5D-EEE1-49F8-90D6-1C93F9BBD253}" type="pres">
      <dgm:prSet presAssocID="{FCDC4B09-E2B6-4E87-89E2-7FD6132EA6E9}" presName="compNode" presStyleCnt="0"/>
      <dgm:spPr/>
    </dgm:pt>
    <dgm:pt modelId="{700D6073-0AAB-4EBD-8374-FD8BE8C4E22F}" type="pres">
      <dgm:prSet presAssocID="{FCDC4B09-E2B6-4E87-89E2-7FD6132EA6E9}" presName="iconBgRect" presStyleLbl="bgShp" presStyleIdx="0" presStyleCnt="6"/>
      <dgm:spPr/>
    </dgm:pt>
    <dgm:pt modelId="{AD1ED0AE-B327-4D65-9C5C-EBFC1C66A5C3}" type="pres">
      <dgm:prSet presAssocID="{FCDC4B09-E2B6-4E87-89E2-7FD6132EA6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vros"/>
        </a:ext>
      </dgm:extLst>
    </dgm:pt>
    <dgm:pt modelId="{8B6E8742-1935-46C5-ABD0-FA9A4C6009D9}" type="pres">
      <dgm:prSet presAssocID="{FCDC4B09-E2B6-4E87-89E2-7FD6132EA6E9}" presName="spaceRect" presStyleCnt="0"/>
      <dgm:spPr/>
    </dgm:pt>
    <dgm:pt modelId="{F1094FDD-2C29-443C-BA1F-5EB0E58E8079}" type="pres">
      <dgm:prSet presAssocID="{FCDC4B09-E2B6-4E87-89E2-7FD6132EA6E9}" presName="textRect" presStyleLbl="revTx" presStyleIdx="0" presStyleCnt="6">
        <dgm:presLayoutVars>
          <dgm:chMax val="1"/>
          <dgm:chPref val="1"/>
        </dgm:presLayoutVars>
      </dgm:prSet>
      <dgm:spPr/>
    </dgm:pt>
    <dgm:pt modelId="{9624D085-E32D-44C4-A105-A4F0867A93C2}" type="pres">
      <dgm:prSet presAssocID="{59FEBB0B-5AC9-4C71-BAFE-98FE634AB0B2}" presName="sibTrans" presStyleLbl="sibTrans2D1" presStyleIdx="0" presStyleCnt="0"/>
      <dgm:spPr/>
    </dgm:pt>
    <dgm:pt modelId="{599C4E8F-BF4E-4E26-B5FE-E825B0C8A897}" type="pres">
      <dgm:prSet presAssocID="{C42AFBA5-7A5D-4F38-AECF-EB59FD88CCA6}" presName="compNode" presStyleCnt="0"/>
      <dgm:spPr/>
    </dgm:pt>
    <dgm:pt modelId="{A49CFDC5-4111-4E51-9DC1-1CB629101D86}" type="pres">
      <dgm:prSet presAssocID="{C42AFBA5-7A5D-4F38-AECF-EB59FD88CCA6}" presName="iconBgRect" presStyleLbl="bgShp" presStyleIdx="1" presStyleCnt="6"/>
      <dgm:spPr/>
    </dgm:pt>
    <dgm:pt modelId="{4FD5B2F0-FA30-4165-BB24-B36FFD147C27}" type="pres">
      <dgm:prSet presAssocID="{C42AFBA5-7A5D-4F38-AECF-EB59FD88CC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"/>
        </a:ext>
      </dgm:extLst>
    </dgm:pt>
    <dgm:pt modelId="{C7B78088-58DB-42C8-9B6D-8B28329B4C43}" type="pres">
      <dgm:prSet presAssocID="{C42AFBA5-7A5D-4F38-AECF-EB59FD88CCA6}" presName="spaceRect" presStyleCnt="0"/>
      <dgm:spPr/>
    </dgm:pt>
    <dgm:pt modelId="{90D3447D-9357-4803-A426-D399B2BCBD05}" type="pres">
      <dgm:prSet presAssocID="{C42AFBA5-7A5D-4F38-AECF-EB59FD88CCA6}" presName="textRect" presStyleLbl="revTx" presStyleIdx="1" presStyleCnt="6" custScaleY="260211">
        <dgm:presLayoutVars>
          <dgm:chMax val="1"/>
          <dgm:chPref val="1"/>
        </dgm:presLayoutVars>
      </dgm:prSet>
      <dgm:spPr/>
    </dgm:pt>
    <dgm:pt modelId="{F922764D-A62C-450D-86C6-8029CC6E491B}" type="pres">
      <dgm:prSet presAssocID="{3203EFD3-6C82-4290-A66D-A7C079EAFB8E}" presName="sibTrans" presStyleLbl="sibTrans2D1" presStyleIdx="0" presStyleCnt="0"/>
      <dgm:spPr/>
    </dgm:pt>
    <dgm:pt modelId="{0E2B521F-9976-4E1A-A3D7-4EEEFD7E052E}" type="pres">
      <dgm:prSet presAssocID="{508B47D8-4843-4C14-A5FB-6355EA803254}" presName="compNode" presStyleCnt="0"/>
      <dgm:spPr/>
    </dgm:pt>
    <dgm:pt modelId="{C7E0CB4F-6AA0-427E-AD74-DEE645769838}" type="pres">
      <dgm:prSet presAssocID="{508B47D8-4843-4C14-A5FB-6355EA803254}" presName="iconBgRect" presStyleLbl="bgShp" presStyleIdx="2" presStyleCnt="6"/>
      <dgm:spPr/>
    </dgm:pt>
    <dgm:pt modelId="{A18FDFBD-8F3B-442B-86E3-D9DAC4EFF798}" type="pres">
      <dgm:prSet presAssocID="{508B47D8-4843-4C14-A5FB-6355EA80325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 on Shelf"/>
        </a:ext>
      </dgm:extLst>
    </dgm:pt>
    <dgm:pt modelId="{8B81257D-0AC1-42CC-A53B-66998F25AC8B}" type="pres">
      <dgm:prSet presAssocID="{508B47D8-4843-4C14-A5FB-6355EA803254}" presName="spaceRect" presStyleCnt="0"/>
      <dgm:spPr/>
    </dgm:pt>
    <dgm:pt modelId="{0411BDA6-7DDD-4392-9D39-E4291FB25525}" type="pres">
      <dgm:prSet presAssocID="{508B47D8-4843-4C14-A5FB-6355EA803254}" presName="textRect" presStyleLbl="revTx" presStyleIdx="2" presStyleCnt="6">
        <dgm:presLayoutVars>
          <dgm:chMax val="1"/>
          <dgm:chPref val="1"/>
        </dgm:presLayoutVars>
      </dgm:prSet>
      <dgm:spPr/>
    </dgm:pt>
    <dgm:pt modelId="{EFE8190A-33B8-42C7-A7F1-226AD553CD76}" type="pres">
      <dgm:prSet presAssocID="{55934314-83E0-4697-A7EB-E8ED0CC993AD}" presName="sibTrans" presStyleLbl="sibTrans2D1" presStyleIdx="0" presStyleCnt="0"/>
      <dgm:spPr/>
    </dgm:pt>
    <dgm:pt modelId="{709F1A10-2225-4A8D-9A13-6BF7C59BF3FE}" type="pres">
      <dgm:prSet presAssocID="{C0991106-877D-47A6-8DF3-0DDD0EC5F5CD}" presName="compNode" presStyleCnt="0"/>
      <dgm:spPr/>
    </dgm:pt>
    <dgm:pt modelId="{7D956080-D3D4-4C7E-8CD1-764B7186345C}" type="pres">
      <dgm:prSet presAssocID="{C0991106-877D-47A6-8DF3-0DDD0EC5F5CD}" presName="iconBgRect" presStyleLbl="bgShp" presStyleIdx="3" presStyleCnt="6"/>
      <dgm:spPr/>
    </dgm:pt>
    <dgm:pt modelId="{26748AF7-46A6-4995-9B6D-6135B9075CC3}" type="pres">
      <dgm:prSet presAssocID="{C0991106-877D-47A6-8DF3-0DDD0EC5F5CD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86ABE8D6-F8B4-428E-917D-8B94A4B4B701}" type="pres">
      <dgm:prSet presAssocID="{C0991106-877D-47A6-8DF3-0DDD0EC5F5CD}" presName="spaceRect" presStyleCnt="0"/>
      <dgm:spPr/>
    </dgm:pt>
    <dgm:pt modelId="{FAEF75C2-2CF0-4E78-94C5-2C25C88C6C9F}" type="pres">
      <dgm:prSet presAssocID="{C0991106-877D-47A6-8DF3-0DDD0EC5F5CD}" presName="textRect" presStyleLbl="revTx" presStyleIdx="3" presStyleCnt="6">
        <dgm:presLayoutVars>
          <dgm:chMax val="1"/>
          <dgm:chPref val="1"/>
        </dgm:presLayoutVars>
      </dgm:prSet>
      <dgm:spPr/>
    </dgm:pt>
    <dgm:pt modelId="{6714D704-5463-4303-A80D-327839FC74D4}" type="pres">
      <dgm:prSet presAssocID="{2B84ACF7-1DEC-4E51-A884-FE863E980191}" presName="sibTrans" presStyleLbl="sibTrans2D1" presStyleIdx="0" presStyleCnt="0"/>
      <dgm:spPr/>
    </dgm:pt>
    <dgm:pt modelId="{451B8E25-9B6E-4B0B-850A-EE491C8631E8}" type="pres">
      <dgm:prSet presAssocID="{D497B6A3-C49B-4B5E-A4BB-1D904A009316}" presName="compNode" presStyleCnt="0"/>
      <dgm:spPr/>
    </dgm:pt>
    <dgm:pt modelId="{F66D0E25-D7E3-47B5-9042-B8546571C64F}" type="pres">
      <dgm:prSet presAssocID="{D497B6A3-C49B-4B5E-A4BB-1D904A009316}" presName="iconBgRect" presStyleLbl="bgShp" presStyleIdx="4" presStyleCnt="6"/>
      <dgm:spPr/>
    </dgm:pt>
    <dgm:pt modelId="{8A3F6484-B829-4D99-AE4B-0AB604F5BA9C}" type="pres">
      <dgm:prSet presAssocID="{D497B6A3-C49B-4B5E-A4BB-1D904A009316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cola"/>
        </a:ext>
      </dgm:extLst>
    </dgm:pt>
    <dgm:pt modelId="{DF8502A8-CCA2-487E-954C-7831B4BC9666}" type="pres">
      <dgm:prSet presAssocID="{D497B6A3-C49B-4B5E-A4BB-1D904A009316}" presName="spaceRect" presStyleCnt="0"/>
      <dgm:spPr/>
    </dgm:pt>
    <dgm:pt modelId="{F158322F-6204-412A-8493-092A6F4B1C82}" type="pres">
      <dgm:prSet presAssocID="{D497B6A3-C49B-4B5E-A4BB-1D904A009316}" presName="textRect" presStyleLbl="revTx" presStyleIdx="4" presStyleCnt="6">
        <dgm:presLayoutVars>
          <dgm:chMax val="1"/>
          <dgm:chPref val="1"/>
        </dgm:presLayoutVars>
      </dgm:prSet>
      <dgm:spPr/>
    </dgm:pt>
    <dgm:pt modelId="{AB839E89-F613-4C22-AC5D-02B7F1AD5C3C}" type="pres">
      <dgm:prSet presAssocID="{64956A05-765D-4184-A8AE-DD0D0DC87384}" presName="sibTrans" presStyleLbl="sibTrans2D1" presStyleIdx="0" presStyleCnt="0"/>
      <dgm:spPr/>
    </dgm:pt>
    <dgm:pt modelId="{CEC6716E-2223-4C86-8C6C-C1E413C6662F}" type="pres">
      <dgm:prSet presAssocID="{0D600E4A-36BA-4781-B9B4-EC70D0EE73F4}" presName="compNode" presStyleCnt="0"/>
      <dgm:spPr/>
    </dgm:pt>
    <dgm:pt modelId="{F0C5DD63-E17A-496C-942A-C0F366E36603}" type="pres">
      <dgm:prSet presAssocID="{0D600E4A-36BA-4781-B9B4-EC70D0EE73F4}" presName="iconBgRect" presStyleLbl="bgShp" presStyleIdx="5" presStyleCnt="6"/>
      <dgm:spPr/>
    </dgm:pt>
    <dgm:pt modelId="{2632A585-C664-4A85-96DD-ABDDEC3C07E2}" type="pres">
      <dgm:prSet presAssocID="{0D600E4A-36BA-4781-B9B4-EC70D0EE73F4}" presName="iconRect" presStyleLbl="node1" presStyleIdx="5" presStyleCnt="6" custLinFactNeighborY="-3290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5E2C777A-2394-4B54-8BBE-A410C163F2F7}" type="pres">
      <dgm:prSet presAssocID="{0D600E4A-36BA-4781-B9B4-EC70D0EE73F4}" presName="spaceRect" presStyleCnt="0"/>
      <dgm:spPr/>
    </dgm:pt>
    <dgm:pt modelId="{8536208B-FB6F-45F3-8E20-E50893E69B89}" type="pres">
      <dgm:prSet presAssocID="{0D600E4A-36BA-4781-B9B4-EC70D0EE73F4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EE01F1E-8E39-4C01-B1A2-567EF868CF98}" type="presOf" srcId="{2B84ACF7-1DEC-4E51-A884-FE863E980191}" destId="{6714D704-5463-4303-A80D-327839FC74D4}" srcOrd="0" destOrd="0" presId="urn:microsoft.com/office/officeart/2018/2/layout/IconCircleList"/>
    <dgm:cxn modelId="{C8A8B732-44D8-4BE9-8761-CF63705802F3}" type="presOf" srcId="{59FEBB0B-5AC9-4C71-BAFE-98FE634AB0B2}" destId="{9624D085-E32D-44C4-A105-A4F0867A93C2}" srcOrd="0" destOrd="0" presId="urn:microsoft.com/office/officeart/2018/2/layout/IconCircleList"/>
    <dgm:cxn modelId="{506ACC5C-F1E7-4013-A8A9-9E7A734E8848}" srcId="{1D9FBAE0-AAB2-498F-BFA7-42D038A4CD26}" destId="{0D600E4A-36BA-4781-B9B4-EC70D0EE73F4}" srcOrd="5" destOrd="0" parTransId="{BDCF6C78-B72F-4939-AC33-00BE94AA342D}" sibTransId="{9ABB1C2A-1DB7-4DC7-8EF1-04C0A6887E57}"/>
    <dgm:cxn modelId="{886B0145-A8A8-46EF-AE39-5FD40CA3BE30}" srcId="{1D9FBAE0-AAB2-498F-BFA7-42D038A4CD26}" destId="{FCDC4B09-E2B6-4E87-89E2-7FD6132EA6E9}" srcOrd="0" destOrd="0" parTransId="{509E8A8E-ADAA-44A5-9EDE-E8AE2FE6A3F7}" sibTransId="{59FEBB0B-5AC9-4C71-BAFE-98FE634AB0B2}"/>
    <dgm:cxn modelId="{91A2E475-55F2-4B79-9893-9831B7FAE2DB}" type="presOf" srcId="{C42AFBA5-7A5D-4F38-AECF-EB59FD88CCA6}" destId="{90D3447D-9357-4803-A426-D399B2BCBD05}" srcOrd="0" destOrd="0" presId="urn:microsoft.com/office/officeart/2018/2/layout/IconCircleList"/>
    <dgm:cxn modelId="{17515856-5EB3-4A15-9622-C06F180A2FD9}" srcId="{1D9FBAE0-AAB2-498F-BFA7-42D038A4CD26}" destId="{C0991106-877D-47A6-8DF3-0DDD0EC5F5CD}" srcOrd="3" destOrd="0" parTransId="{C6714C30-9A43-4E4B-8A33-9BB58EDE3E26}" sibTransId="{2B84ACF7-1DEC-4E51-A884-FE863E980191}"/>
    <dgm:cxn modelId="{E4531C7D-E34A-4375-B41C-C95912ECC70C}" type="presOf" srcId="{D497B6A3-C49B-4B5E-A4BB-1D904A009316}" destId="{F158322F-6204-412A-8493-092A6F4B1C82}" srcOrd="0" destOrd="0" presId="urn:microsoft.com/office/officeart/2018/2/layout/IconCircleList"/>
    <dgm:cxn modelId="{93587686-1EBF-48FC-B526-03EA10D5830C}" type="presOf" srcId="{1D9FBAE0-AAB2-498F-BFA7-42D038A4CD26}" destId="{B37B9D78-0895-4F1C-818B-3FA098DC753F}" srcOrd="0" destOrd="0" presId="urn:microsoft.com/office/officeart/2018/2/layout/IconCircleList"/>
    <dgm:cxn modelId="{CD5371A1-932B-4185-B11C-D11F75CFBF08}" type="presOf" srcId="{55934314-83E0-4697-A7EB-E8ED0CC993AD}" destId="{EFE8190A-33B8-42C7-A7F1-226AD553CD76}" srcOrd="0" destOrd="0" presId="urn:microsoft.com/office/officeart/2018/2/layout/IconCircleList"/>
    <dgm:cxn modelId="{B87A47AD-EED2-4C7A-AF45-1D43F1B3C825}" type="presOf" srcId="{3203EFD3-6C82-4290-A66D-A7C079EAFB8E}" destId="{F922764D-A62C-450D-86C6-8029CC6E491B}" srcOrd="0" destOrd="0" presId="urn:microsoft.com/office/officeart/2018/2/layout/IconCircleList"/>
    <dgm:cxn modelId="{B21361BE-2013-4652-AA30-642BF77D686E}" type="presOf" srcId="{FCDC4B09-E2B6-4E87-89E2-7FD6132EA6E9}" destId="{F1094FDD-2C29-443C-BA1F-5EB0E58E8079}" srcOrd="0" destOrd="0" presId="urn:microsoft.com/office/officeart/2018/2/layout/IconCircleList"/>
    <dgm:cxn modelId="{6FC17EC5-FD38-4F5F-B808-9A758467646C}" srcId="{1D9FBAE0-AAB2-498F-BFA7-42D038A4CD26}" destId="{508B47D8-4843-4C14-A5FB-6355EA803254}" srcOrd="2" destOrd="0" parTransId="{7149C606-61CD-4583-B625-8FB3E22F469A}" sibTransId="{55934314-83E0-4697-A7EB-E8ED0CC993AD}"/>
    <dgm:cxn modelId="{DDE53BD1-1E1E-4D43-8887-49F74012B7DA}" type="presOf" srcId="{64956A05-765D-4184-A8AE-DD0D0DC87384}" destId="{AB839E89-F613-4C22-AC5D-02B7F1AD5C3C}" srcOrd="0" destOrd="0" presId="urn:microsoft.com/office/officeart/2018/2/layout/IconCircleList"/>
    <dgm:cxn modelId="{1CBF71D8-C3D3-4E81-8C6D-05DC659F0620}" srcId="{1D9FBAE0-AAB2-498F-BFA7-42D038A4CD26}" destId="{D497B6A3-C49B-4B5E-A4BB-1D904A009316}" srcOrd="4" destOrd="0" parTransId="{C7F32E1B-6E02-4327-9EA2-27AE579225CD}" sibTransId="{64956A05-765D-4184-A8AE-DD0D0DC87384}"/>
    <dgm:cxn modelId="{43967DE0-A8F6-4995-84CE-BB4117A1C671}" type="presOf" srcId="{0D600E4A-36BA-4781-B9B4-EC70D0EE73F4}" destId="{8536208B-FB6F-45F3-8E20-E50893E69B89}" srcOrd="0" destOrd="0" presId="urn:microsoft.com/office/officeart/2018/2/layout/IconCircleList"/>
    <dgm:cxn modelId="{68BF69E5-54F7-4754-A297-C38C94C61EBD}" type="presOf" srcId="{508B47D8-4843-4C14-A5FB-6355EA803254}" destId="{0411BDA6-7DDD-4392-9D39-E4291FB25525}" srcOrd="0" destOrd="0" presId="urn:microsoft.com/office/officeart/2018/2/layout/IconCircleList"/>
    <dgm:cxn modelId="{8328C6F1-0481-49CA-A893-7D506E68C1DF}" srcId="{1D9FBAE0-AAB2-498F-BFA7-42D038A4CD26}" destId="{C42AFBA5-7A5D-4F38-AECF-EB59FD88CCA6}" srcOrd="1" destOrd="0" parTransId="{451FB3B3-5756-4953-9BB8-7952E0775558}" sibTransId="{3203EFD3-6C82-4290-A66D-A7C079EAFB8E}"/>
    <dgm:cxn modelId="{2B5956F7-A416-4128-A1F3-C481B7BD2608}" type="presOf" srcId="{C0991106-877D-47A6-8DF3-0DDD0EC5F5CD}" destId="{FAEF75C2-2CF0-4E78-94C5-2C25C88C6C9F}" srcOrd="0" destOrd="0" presId="urn:microsoft.com/office/officeart/2018/2/layout/IconCircleList"/>
    <dgm:cxn modelId="{EF6D3EC2-B039-478A-A96D-2BB12AA2818E}" type="presParOf" srcId="{B37B9D78-0895-4F1C-818B-3FA098DC753F}" destId="{FEA6424A-0499-491D-9DDE-02D9804A1284}" srcOrd="0" destOrd="0" presId="urn:microsoft.com/office/officeart/2018/2/layout/IconCircleList"/>
    <dgm:cxn modelId="{18E3863C-DE19-469C-AAAA-55607024ED24}" type="presParOf" srcId="{FEA6424A-0499-491D-9DDE-02D9804A1284}" destId="{202F4D5D-EEE1-49F8-90D6-1C93F9BBD253}" srcOrd="0" destOrd="0" presId="urn:microsoft.com/office/officeart/2018/2/layout/IconCircleList"/>
    <dgm:cxn modelId="{77CFF1E1-7C86-4E70-93A5-617207EB68CA}" type="presParOf" srcId="{202F4D5D-EEE1-49F8-90D6-1C93F9BBD253}" destId="{700D6073-0AAB-4EBD-8374-FD8BE8C4E22F}" srcOrd="0" destOrd="0" presId="urn:microsoft.com/office/officeart/2018/2/layout/IconCircleList"/>
    <dgm:cxn modelId="{F8E41410-990A-45B3-A349-14AFC92AA00B}" type="presParOf" srcId="{202F4D5D-EEE1-49F8-90D6-1C93F9BBD253}" destId="{AD1ED0AE-B327-4D65-9C5C-EBFC1C66A5C3}" srcOrd="1" destOrd="0" presId="urn:microsoft.com/office/officeart/2018/2/layout/IconCircleList"/>
    <dgm:cxn modelId="{737F512E-CE89-456A-B0B5-A8D4C91A2730}" type="presParOf" srcId="{202F4D5D-EEE1-49F8-90D6-1C93F9BBD253}" destId="{8B6E8742-1935-46C5-ABD0-FA9A4C6009D9}" srcOrd="2" destOrd="0" presId="urn:microsoft.com/office/officeart/2018/2/layout/IconCircleList"/>
    <dgm:cxn modelId="{3A344166-96CF-498D-8535-CA87D2787F34}" type="presParOf" srcId="{202F4D5D-EEE1-49F8-90D6-1C93F9BBD253}" destId="{F1094FDD-2C29-443C-BA1F-5EB0E58E8079}" srcOrd="3" destOrd="0" presId="urn:microsoft.com/office/officeart/2018/2/layout/IconCircleList"/>
    <dgm:cxn modelId="{949CE3F2-E020-4C69-93FD-BAEF973ABFB1}" type="presParOf" srcId="{FEA6424A-0499-491D-9DDE-02D9804A1284}" destId="{9624D085-E32D-44C4-A105-A4F0867A93C2}" srcOrd="1" destOrd="0" presId="urn:microsoft.com/office/officeart/2018/2/layout/IconCircleList"/>
    <dgm:cxn modelId="{73884408-0A58-4BDB-992A-1F010ED3F39F}" type="presParOf" srcId="{FEA6424A-0499-491D-9DDE-02D9804A1284}" destId="{599C4E8F-BF4E-4E26-B5FE-E825B0C8A897}" srcOrd="2" destOrd="0" presId="urn:microsoft.com/office/officeart/2018/2/layout/IconCircleList"/>
    <dgm:cxn modelId="{85924BE9-7919-4410-A091-80B8CC73D652}" type="presParOf" srcId="{599C4E8F-BF4E-4E26-B5FE-E825B0C8A897}" destId="{A49CFDC5-4111-4E51-9DC1-1CB629101D86}" srcOrd="0" destOrd="0" presId="urn:microsoft.com/office/officeart/2018/2/layout/IconCircleList"/>
    <dgm:cxn modelId="{4C9B78B8-9E11-4E0C-9DE1-E406A2E6ED3A}" type="presParOf" srcId="{599C4E8F-BF4E-4E26-B5FE-E825B0C8A897}" destId="{4FD5B2F0-FA30-4165-BB24-B36FFD147C27}" srcOrd="1" destOrd="0" presId="urn:microsoft.com/office/officeart/2018/2/layout/IconCircleList"/>
    <dgm:cxn modelId="{B66CCFED-32F5-4703-9FE9-157DDD0B782A}" type="presParOf" srcId="{599C4E8F-BF4E-4E26-B5FE-E825B0C8A897}" destId="{C7B78088-58DB-42C8-9B6D-8B28329B4C43}" srcOrd="2" destOrd="0" presId="urn:microsoft.com/office/officeart/2018/2/layout/IconCircleList"/>
    <dgm:cxn modelId="{A0058B96-3F8D-4641-AE5C-1BCE09B88A0E}" type="presParOf" srcId="{599C4E8F-BF4E-4E26-B5FE-E825B0C8A897}" destId="{90D3447D-9357-4803-A426-D399B2BCBD05}" srcOrd="3" destOrd="0" presId="urn:microsoft.com/office/officeart/2018/2/layout/IconCircleList"/>
    <dgm:cxn modelId="{C7B0EF22-2564-41FA-9AC1-02554199EAE5}" type="presParOf" srcId="{FEA6424A-0499-491D-9DDE-02D9804A1284}" destId="{F922764D-A62C-450D-86C6-8029CC6E491B}" srcOrd="3" destOrd="0" presId="urn:microsoft.com/office/officeart/2018/2/layout/IconCircleList"/>
    <dgm:cxn modelId="{84D9A444-004F-4143-B2DF-5E054D824B5C}" type="presParOf" srcId="{FEA6424A-0499-491D-9DDE-02D9804A1284}" destId="{0E2B521F-9976-4E1A-A3D7-4EEEFD7E052E}" srcOrd="4" destOrd="0" presId="urn:microsoft.com/office/officeart/2018/2/layout/IconCircleList"/>
    <dgm:cxn modelId="{300F9FD0-979E-468C-A753-57F3B881F65C}" type="presParOf" srcId="{0E2B521F-9976-4E1A-A3D7-4EEEFD7E052E}" destId="{C7E0CB4F-6AA0-427E-AD74-DEE645769838}" srcOrd="0" destOrd="0" presId="urn:microsoft.com/office/officeart/2018/2/layout/IconCircleList"/>
    <dgm:cxn modelId="{F0E6FF94-5AA3-4845-B03B-92790CE4B957}" type="presParOf" srcId="{0E2B521F-9976-4E1A-A3D7-4EEEFD7E052E}" destId="{A18FDFBD-8F3B-442B-86E3-D9DAC4EFF798}" srcOrd="1" destOrd="0" presId="urn:microsoft.com/office/officeart/2018/2/layout/IconCircleList"/>
    <dgm:cxn modelId="{17ECD836-B16C-4BBB-B992-43A590FBDAEE}" type="presParOf" srcId="{0E2B521F-9976-4E1A-A3D7-4EEEFD7E052E}" destId="{8B81257D-0AC1-42CC-A53B-66998F25AC8B}" srcOrd="2" destOrd="0" presId="urn:microsoft.com/office/officeart/2018/2/layout/IconCircleList"/>
    <dgm:cxn modelId="{CE40EC41-851D-409F-BFCB-977A1A577C3B}" type="presParOf" srcId="{0E2B521F-9976-4E1A-A3D7-4EEEFD7E052E}" destId="{0411BDA6-7DDD-4392-9D39-E4291FB25525}" srcOrd="3" destOrd="0" presId="urn:microsoft.com/office/officeart/2018/2/layout/IconCircleList"/>
    <dgm:cxn modelId="{1F0772D3-87C5-4B1F-A6C2-81FBAA627D62}" type="presParOf" srcId="{FEA6424A-0499-491D-9DDE-02D9804A1284}" destId="{EFE8190A-33B8-42C7-A7F1-226AD553CD76}" srcOrd="5" destOrd="0" presId="urn:microsoft.com/office/officeart/2018/2/layout/IconCircleList"/>
    <dgm:cxn modelId="{6AA3DC3E-6B2C-4749-A1DA-362BA7DD649A}" type="presParOf" srcId="{FEA6424A-0499-491D-9DDE-02D9804A1284}" destId="{709F1A10-2225-4A8D-9A13-6BF7C59BF3FE}" srcOrd="6" destOrd="0" presId="urn:microsoft.com/office/officeart/2018/2/layout/IconCircleList"/>
    <dgm:cxn modelId="{C43ABFA0-F22F-468F-B307-5A223B4B2EE6}" type="presParOf" srcId="{709F1A10-2225-4A8D-9A13-6BF7C59BF3FE}" destId="{7D956080-D3D4-4C7E-8CD1-764B7186345C}" srcOrd="0" destOrd="0" presId="urn:microsoft.com/office/officeart/2018/2/layout/IconCircleList"/>
    <dgm:cxn modelId="{F40C8670-0D0C-4986-9A5B-05B45A51AB16}" type="presParOf" srcId="{709F1A10-2225-4A8D-9A13-6BF7C59BF3FE}" destId="{26748AF7-46A6-4995-9B6D-6135B9075CC3}" srcOrd="1" destOrd="0" presId="urn:microsoft.com/office/officeart/2018/2/layout/IconCircleList"/>
    <dgm:cxn modelId="{C934CBA9-8780-4D6D-9A9B-18431B8A189D}" type="presParOf" srcId="{709F1A10-2225-4A8D-9A13-6BF7C59BF3FE}" destId="{86ABE8D6-F8B4-428E-917D-8B94A4B4B701}" srcOrd="2" destOrd="0" presId="urn:microsoft.com/office/officeart/2018/2/layout/IconCircleList"/>
    <dgm:cxn modelId="{C2868C2B-DE29-4EC0-A05F-85853B940FD8}" type="presParOf" srcId="{709F1A10-2225-4A8D-9A13-6BF7C59BF3FE}" destId="{FAEF75C2-2CF0-4E78-94C5-2C25C88C6C9F}" srcOrd="3" destOrd="0" presId="urn:microsoft.com/office/officeart/2018/2/layout/IconCircleList"/>
    <dgm:cxn modelId="{E9B93F5D-366A-4B5B-9CDD-A0E7AE44F9C4}" type="presParOf" srcId="{FEA6424A-0499-491D-9DDE-02D9804A1284}" destId="{6714D704-5463-4303-A80D-327839FC74D4}" srcOrd="7" destOrd="0" presId="urn:microsoft.com/office/officeart/2018/2/layout/IconCircleList"/>
    <dgm:cxn modelId="{5001A0F3-9739-42C3-83DC-5AA8250EF504}" type="presParOf" srcId="{FEA6424A-0499-491D-9DDE-02D9804A1284}" destId="{451B8E25-9B6E-4B0B-850A-EE491C8631E8}" srcOrd="8" destOrd="0" presId="urn:microsoft.com/office/officeart/2018/2/layout/IconCircleList"/>
    <dgm:cxn modelId="{5F121863-D13E-4A32-89E5-34B3EA9A669A}" type="presParOf" srcId="{451B8E25-9B6E-4B0B-850A-EE491C8631E8}" destId="{F66D0E25-D7E3-47B5-9042-B8546571C64F}" srcOrd="0" destOrd="0" presId="urn:microsoft.com/office/officeart/2018/2/layout/IconCircleList"/>
    <dgm:cxn modelId="{E67E3FEB-AAE7-4803-93F0-76CDBD919BA3}" type="presParOf" srcId="{451B8E25-9B6E-4B0B-850A-EE491C8631E8}" destId="{8A3F6484-B829-4D99-AE4B-0AB604F5BA9C}" srcOrd="1" destOrd="0" presId="urn:microsoft.com/office/officeart/2018/2/layout/IconCircleList"/>
    <dgm:cxn modelId="{F55E5DCF-AFDD-4817-A6C7-0309AFEE3B1C}" type="presParOf" srcId="{451B8E25-9B6E-4B0B-850A-EE491C8631E8}" destId="{DF8502A8-CCA2-487E-954C-7831B4BC9666}" srcOrd="2" destOrd="0" presId="urn:microsoft.com/office/officeart/2018/2/layout/IconCircleList"/>
    <dgm:cxn modelId="{5BB87C1F-19D5-4FE2-A7F7-0D624D6CD99B}" type="presParOf" srcId="{451B8E25-9B6E-4B0B-850A-EE491C8631E8}" destId="{F158322F-6204-412A-8493-092A6F4B1C82}" srcOrd="3" destOrd="0" presId="urn:microsoft.com/office/officeart/2018/2/layout/IconCircleList"/>
    <dgm:cxn modelId="{22FD8907-4ED0-41EE-8E80-188A937CE285}" type="presParOf" srcId="{FEA6424A-0499-491D-9DDE-02D9804A1284}" destId="{AB839E89-F613-4C22-AC5D-02B7F1AD5C3C}" srcOrd="9" destOrd="0" presId="urn:microsoft.com/office/officeart/2018/2/layout/IconCircleList"/>
    <dgm:cxn modelId="{55C61979-1AC1-43B7-B4D1-C289210B2DC0}" type="presParOf" srcId="{FEA6424A-0499-491D-9DDE-02D9804A1284}" destId="{CEC6716E-2223-4C86-8C6C-C1E413C6662F}" srcOrd="10" destOrd="0" presId="urn:microsoft.com/office/officeart/2018/2/layout/IconCircleList"/>
    <dgm:cxn modelId="{155BB9B5-F28F-4CDD-8DBE-C6EC9FFD8C60}" type="presParOf" srcId="{CEC6716E-2223-4C86-8C6C-C1E413C6662F}" destId="{F0C5DD63-E17A-496C-942A-C0F366E36603}" srcOrd="0" destOrd="0" presId="urn:microsoft.com/office/officeart/2018/2/layout/IconCircleList"/>
    <dgm:cxn modelId="{A88B416B-0C5F-4AEE-9B4F-575455DCE993}" type="presParOf" srcId="{CEC6716E-2223-4C86-8C6C-C1E413C6662F}" destId="{2632A585-C664-4A85-96DD-ABDDEC3C07E2}" srcOrd="1" destOrd="0" presId="urn:microsoft.com/office/officeart/2018/2/layout/IconCircleList"/>
    <dgm:cxn modelId="{8D2A907B-2A2B-47D9-B085-C2BC6B2D9E12}" type="presParOf" srcId="{CEC6716E-2223-4C86-8C6C-C1E413C6662F}" destId="{5E2C777A-2394-4B54-8BBE-A410C163F2F7}" srcOrd="2" destOrd="0" presId="urn:microsoft.com/office/officeart/2018/2/layout/IconCircleList"/>
    <dgm:cxn modelId="{0FC5A10F-93A1-4744-A518-EBE5A4853996}" type="presParOf" srcId="{CEC6716E-2223-4C86-8C6C-C1E413C6662F}" destId="{8536208B-FB6F-45F3-8E20-E50893E69B89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799E01-1B4B-444F-BFCE-C1F144DBC83B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EE7044C-7EF9-4903-A658-3BCD0AFDA166}">
      <dgm:prSet/>
      <dgm:spPr/>
      <dgm:t>
        <a:bodyPr/>
        <a:lstStyle/>
        <a:p>
          <a:r>
            <a:rPr lang="en-US"/>
            <a:t>1. Saudação personalizada: </a:t>
          </a:r>
        </a:p>
      </dgm:t>
    </dgm:pt>
    <dgm:pt modelId="{9E3F7112-A86E-45C1-9059-6BD2E1CA6EBF}" type="parTrans" cxnId="{99233FA5-AB02-4C15-9838-EA003600B7AC}">
      <dgm:prSet/>
      <dgm:spPr/>
      <dgm:t>
        <a:bodyPr/>
        <a:lstStyle/>
        <a:p>
          <a:endParaRPr lang="en-US" sz="2000"/>
        </a:p>
      </dgm:t>
    </dgm:pt>
    <dgm:pt modelId="{5D92A822-36DF-444E-B529-F47B7C6DDC64}" type="sibTrans" cxnId="{99233FA5-AB02-4C15-9838-EA003600B7AC}">
      <dgm:prSet/>
      <dgm:spPr/>
      <dgm:t>
        <a:bodyPr/>
        <a:lstStyle/>
        <a:p>
          <a:endParaRPr lang="en-US"/>
        </a:p>
      </dgm:t>
    </dgm:pt>
    <dgm:pt modelId="{FB6A0F53-9421-4B49-8227-6F22EB996321}">
      <dgm:prSet/>
      <dgm:spPr/>
      <dgm:t>
        <a:bodyPr/>
        <a:lstStyle/>
        <a:p>
          <a:r>
            <a:rPr lang="en-US"/>
            <a:t>nome = input('Digite seu nome: ')</a:t>
          </a:r>
        </a:p>
      </dgm:t>
    </dgm:pt>
    <dgm:pt modelId="{1240A59D-3DAA-41C9-8013-7295CBD62D9E}" type="parTrans" cxnId="{26F52C5A-BAA2-488F-B3B2-EB5BF0BC7D40}">
      <dgm:prSet/>
      <dgm:spPr/>
      <dgm:t>
        <a:bodyPr/>
        <a:lstStyle/>
        <a:p>
          <a:endParaRPr lang="en-US" sz="2000"/>
        </a:p>
      </dgm:t>
    </dgm:pt>
    <dgm:pt modelId="{AB14ABA8-8371-4C6F-A484-FA8D115228E4}" type="sibTrans" cxnId="{26F52C5A-BAA2-488F-B3B2-EB5BF0BC7D40}">
      <dgm:prSet/>
      <dgm:spPr/>
      <dgm:t>
        <a:bodyPr/>
        <a:lstStyle/>
        <a:p>
          <a:endParaRPr lang="en-US"/>
        </a:p>
      </dgm:t>
    </dgm:pt>
    <dgm:pt modelId="{032B1083-4ACD-4FFA-A709-90B79E809DA8}">
      <dgm:prSet/>
      <dgm:spPr/>
      <dgm:t>
        <a:bodyPr/>
        <a:lstStyle/>
        <a:p>
          <a:r>
            <a:rPr lang="en-US"/>
            <a:t>print(f'Olá, {nome}, seja bem-vindo!')</a:t>
          </a:r>
        </a:p>
      </dgm:t>
    </dgm:pt>
    <dgm:pt modelId="{044EC847-E4DC-4B08-A219-E48870DD43F2}" type="parTrans" cxnId="{A6C2996C-E903-4CCA-AFC0-240452BB550C}">
      <dgm:prSet/>
      <dgm:spPr/>
      <dgm:t>
        <a:bodyPr/>
        <a:lstStyle/>
        <a:p>
          <a:endParaRPr lang="en-US" sz="2000"/>
        </a:p>
      </dgm:t>
    </dgm:pt>
    <dgm:pt modelId="{16AA3671-B515-4AD7-AFE9-B489B22AB889}" type="sibTrans" cxnId="{A6C2996C-E903-4CCA-AFC0-240452BB550C}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6C3829D-34BA-4633-83E9-3EBCC751B111}">
      <dgm:prSet/>
      <dgm:spPr/>
      <dgm:t>
        <a:bodyPr/>
        <a:lstStyle/>
        <a:p>
          <a:r>
            <a:rPr lang="en-US"/>
            <a:t>2. Soma de dois números: </a:t>
          </a:r>
        </a:p>
      </dgm:t>
    </dgm:pt>
    <dgm:pt modelId="{805719B9-7E3B-4B72-B95C-48BFA7625C9E}" type="parTrans" cxnId="{1A391996-DF6D-488E-8DDE-C92D139C72B2}">
      <dgm:prSet/>
      <dgm:spPr/>
      <dgm:t>
        <a:bodyPr/>
        <a:lstStyle/>
        <a:p>
          <a:endParaRPr lang="en-US" sz="2000"/>
        </a:p>
      </dgm:t>
    </dgm:pt>
    <dgm:pt modelId="{3DEE1FB8-ACC2-4700-A2C4-95401E83C00F}" type="sibTrans" cxnId="{1A391996-DF6D-488E-8DDE-C92D139C72B2}">
      <dgm:prSet/>
      <dgm:spPr/>
      <dgm:t>
        <a:bodyPr/>
        <a:lstStyle/>
        <a:p>
          <a:endParaRPr lang="en-US"/>
        </a:p>
      </dgm:t>
    </dgm:pt>
    <dgm:pt modelId="{E676153C-E213-4442-8147-9E9DCB594983}">
      <dgm:prSet/>
      <dgm:spPr/>
      <dgm:t>
        <a:bodyPr/>
        <a:lstStyle/>
        <a:p>
          <a:r>
            <a:rPr lang="en-US"/>
            <a:t>num1 = int(input('Digite o primeiro número: '))</a:t>
          </a:r>
        </a:p>
      </dgm:t>
    </dgm:pt>
    <dgm:pt modelId="{5F864244-8CA9-4FB8-A4EC-C107E712B362}" type="parTrans" cxnId="{892DD424-7F59-49A3-884E-1197D876BCC4}">
      <dgm:prSet/>
      <dgm:spPr/>
      <dgm:t>
        <a:bodyPr/>
        <a:lstStyle/>
        <a:p>
          <a:endParaRPr lang="en-US" sz="2000"/>
        </a:p>
      </dgm:t>
    </dgm:pt>
    <dgm:pt modelId="{60EAC570-0A42-4C3E-9D84-247798DCB065}" type="sibTrans" cxnId="{892DD424-7F59-49A3-884E-1197D876BCC4}">
      <dgm:prSet/>
      <dgm:spPr/>
      <dgm:t>
        <a:bodyPr/>
        <a:lstStyle/>
        <a:p>
          <a:endParaRPr lang="en-US"/>
        </a:p>
      </dgm:t>
    </dgm:pt>
    <dgm:pt modelId="{9EA8B0EF-9659-48DA-B602-AF27C04620A7}">
      <dgm:prSet/>
      <dgm:spPr/>
      <dgm:t>
        <a:bodyPr/>
        <a:lstStyle/>
        <a:p>
          <a:r>
            <a:rPr lang="en-US"/>
            <a:t>num2 = int(input('Digite o segundo número: '))</a:t>
          </a:r>
        </a:p>
      </dgm:t>
    </dgm:pt>
    <dgm:pt modelId="{E70C88D7-ECB5-4DA3-B2E5-04452D0931B1}" type="parTrans" cxnId="{A6EE3835-2E1D-4576-9649-279741A635D9}">
      <dgm:prSet/>
      <dgm:spPr/>
      <dgm:t>
        <a:bodyPr/>
        <a:lstStyle/>
        <a:p>
          <a:endParaRPr lang="en-US" sz="2000"/>
        </a:p>
      </dgm:t>
    </dgm:pt>
    <dgm:pt modelId="{31136EBF-D866-4613-A8A5-39C8A1F76138}" type="sibTrans" cxnId="{A6EE3835-2E1D-4576-9649-279741A635D9}">
      <dgm:prSet/>
      <dgm:spPr/>
      <dgm:t>
        <a:bodyPr/>
        <a:lstStyle/>
        <a:p>
          <a:endParaRPr lang="en-US"/>
        </a:p>
      </dgm:t>
    </dgm:pt>
    <dgm:pt modelId="{179B4E84-FADB-40DD-A69C-EC046756542A}">
      <dgm:prSet/>
      <dgm:spPr/>
      <dgm:t>
        <a:bodyPr/>
        <a:lstStyle/>
        <a:p>
          <a:r>
            <a:rPr lang="en-US"/>
            <a:t>soma = num1 + num2</a:t>
          </a:r>
        </a:p>
      </dgm:t>
    </dgm:pt>
    <dgm:pt modelId="{C10F23B2-AA96-46D9-B521-2E5C1228D217}" type="parTrans" cxnId="{AF07EE7D-C946-4626-9DD2-4134F47D177B}">
      <dgm:prSet/>
      <dgm:spPr/>
      <dgm:t>
        <a:bodyPr/>
        <a:lstStyle/>
        <a:p>
          <a:endParaRPr lang="en-US" sz="2000"/>
        </a:p>
      </dgm:t>
    </dgm:pt>
    <dgm:pt modelId="{3BF0A71F-C7F6-49FE-AD9A-D9DA89635136}" type="sibTrans" cxnId="{AF07EE7D-C946-4626-9DD2-4134F47D177B}">
      <dgm:prSet/>
      <dgm:spPr/>
      <dgm:t>
        <a:bodyPr/>
        <a:lstStyle/>
        <a:p>
          <a:endParaRPr lang="en-US"/>
        </a:p>
      </dgm:t>
    </dgm:pt>
    <dgm:pt modelId="{B99A382D-84D2-40E6-92EB-75EDBDD2234E}">
      <dgm:prSet/>
      <dgm:spPr/>
      <dgm:t>
        <a:bodyPr/>
        <a:lstStyle/>
        <a:p>
          <a:r>
            <a:rPr lang="en-US"/>
            <a:t>print(f'A soma é: {soma}')</a:t>
          </a:r>
        </a:p>
      </dgm:t>
    </dgm:pt>
    <dgm:pt modelId="{43AD400F-F609-48F5-BCF1-E0049368DC3D}" type="parTrans" cxnId="{91279802-83E8-44C0-8631-0B0CEB0F1001}">
      <dgm:prSet/>
      <dgm:spPr/>
      <dgm:t>
        <a:bodyPr/>
        <a:lstStyle/>
        <a:p>
          <a:endParaRPr lang="en-US" sz="2000"/>
        </a:p>
      </dgm:t>
    </dgm:pt>
    <dgm:pt modelId="{855B05A4-48F4-474F-9E14-A8B1657B01B7}" type="sibTrans" cxnId="{91279802-83E8-44C0-8631-0B0CEB0F1001}">
      <dgm:prSet/>
      <dgm:spPr/>
      <dgm:t>
        <a:bodyPr/>
        <a:lstStyle/>
        <a:p>
          <a:endParaRPr lang="en-US"/>
        </a:p>
      </dgm:t>
    </dgm:pt>
    <dgm:pt modelId="{55E91DCA-284D-4F36-920E-612D812065AC}" type="pres">
      <dgm:prSet presAssocID="{01799E01-1B4B-444F-BFCE-C1F144DBC83B}" presName="Name0" presStyleCnt="0">
        <dgm:presLayoutVars>
          <dgm:dir/>
          <dgm:resizeHandles val="exact"/>
        </dgm:presLayoutVars>
      </dgm:prSet>
      <dgm:spPr/>
    </dgm:pt>
    <dgm:pt modelId="{8D7574C4-A337-4697-B684-743BA630C61F}" type="pres">
      <dgm:prSet presAssocID="{9EE7044C-7EF9-4903-A658-3BCD0AFDA166}" presName="node" presStyleLbl="node1" presStyleIdx="0" presStyleCnt="8">
        <dgm:presLayoutVars>
          <dgm:bulletEnabled val="1"/>
        </dgm:presLayoutVars>
      </dgm:prSet>
      <dgm:spPr/>
    </dgm:pt>
    <dgm:pt modelId="{4F94A93C-5622-444D-8D61-779221C480DB}" type="pres">
      <dgm:prSet presAssocID="{5D92A822-36DF-444E-B529-F47B7C6DDC64}" presName="sibTrans" presStyleLbl="sibTrans1D1" presStyleIdx="0" presStyleCnt="7"/>
      <dgm:spPr/>
    </dgm:pt>
    <dgm:pt modelId="{7881E4B0-B042-4C88-AE34-2A67FFF15AED}" type="pres">
      <dgm:prSet presAssocID="{5D92A822-36DF-444E-B529-F47B7C6DDC64}" presName="connectorText" presStyleLbl="sibTrans1D1" presStyleIdx="0" presStyleCnt="7"/>
      <dgm:spPr/>
    </dgm:pt>
    <dgm:pt modelId="{AB67E464-ECF8-4964-8D3C-B8B835331E4B}" type="pres">
      <dgm:prSet presAssocID="{FB6A0F53-9421-4B49-8227-6F22EB996321}" presName="node" presStyleLbl="node1" presStyleIdx="1" presStyleCnt="8">
        <dgm:presLayoutVars>
          <dgm:bulletEnabled val="1"/>
        </dgm:presLayoutVars>
      </dgm:prSet>
      <dgm:spPr/>
    </dgm:pt>
    <dgm:pt modelId="{9CA9CA48-FF5E-45AE-8458-7CBA84E73DA6}" type="pres">
      <dgm:prSet presAssocID="{AB14ABA8-8371-4C6F-A484-FA8D115228E4}" presName="sibTrans" presStyleLbl="sibTrans1D1" presStyleIdx="1" presStyleCnt="7"/>
      <dgm:spPr/>
    </dgm:pt>
    <dgm:pt modelId="{C389173F-294A-4AF9-BA13-53D2F1B2E7B6}" type="pres">
      <dgm:prSet presAssocID="{AB14ABA8-8371-4C6F-A484-FA8D115228E4}" presName="connectorText" presStyleLbl="sibTrans1D1" presStyleIdx="1" presStyleCnt="7"/>
      <dgm:spPr/>
    </dgm:pt>
    <dgm:pt modelId="{B7A6C327-68F7-4685-AFE3-C85785C1A2D1}" type="pres">
      <dgm:prSet presAssocID="{032B1083-4ACD-4FFA-A709-90B79E809DA8}" presName="node" presStyleLbl="node1" presStyleIdx="2" presStyleCnt="8">
        <dgm:presLayoutVars>
          <dgm:bulletEnabled val="1"/>
        </dgm:presLayoutVars>
      </dgm:prSet>
      <dgm:spPr/>
    </dgm:pt>
    <dgm:pt modelId="{1000BE30-F16D-4C0F-8A4B-5DA41EC35BD0}" type="pres">
      <dgm:prSet presAssocID="{16AA3671-B515-4AD7-AFE9-B489B22AB889}" presName="sibTrans" presStyleLbl="sibTrans1D1" presStyleIdx="2" presStyleCnt="7"/>
      <dgm:spPr/>
    </dgm:pt>
    <dgm:pt modelId="{908B6448-E1E0-4E41-804D-0324C5397830}" type="pres">
      <dgm:prSet presAssocID="{16AA3671-B515-4AD7-AFE9-B489B22AB889}" presName="connectorText" presStyleLbl="sibTrans1D1" presStyleIdx="2" presStyleCnt="7"/>
      <dgm:spPr/>
    </dgm:pt>
    <dgm:pt modelId="{EFC24E40-50DF-4E37-8A44-2C956FDEEC38}" type="pres">
      <dgm:prSet presAssocID="{06C3829D-34BA-4633-83E9-3EBCC751B111}" presName="node" presStyleLbl="node1" presStyleIdx="3" presStyleCnt="8">
        <dgm:presLayoutVars>
          <dgm:bulletEnabled val="1"/>
        </dgm:presLayoutVars>
      </dgm:prSet>
      <dgm:spPr/>
    </dgm:pt>
    <dgm:pt modelId="{2D824752-DB73-461F-99B4-9D65909E9128}" type="pres">
      <dgm:prSet presAssocID="{3DEE1FB8-ACC2-4700-A2C4-95401E83C00F}" presName="sibTrans" presStyleLbl="sibTrans1D1" presStyleIdx="3" presStyleCnt="7"/>
      <dgm:spPr/>
    </dgm:pt>
    <dgm:pt modelId="{42A2839F-3785-4392-B769-A7CF0C96F5A4}" type="pres">
      <dgm:prSet presAssocID="{3DEE1FB8-ACC2-4700-A2C4-95401E83C00F}" presName="connectorText" presStyleLbl="sibTrans1D1" presStyleIdx="3" presStyleCnt="7"/>
      <dgm:spPr/>
    </dgm:pt>
    <dgm:pt modelId="{90478DA1-E714-4168-AC96-79DCF6A842B2}" type="pres">
      <dgm:prSet presAssocID="{E676153C-E213-4442-8147-9E9DCB594983}" presName="node" presStyleLbl="node1" presStyleIdx="4" presStyleCnt="8">
        <dgm:presLayoutVars>
          <dgm:bulletEnabled val="1"/>
        </dgm:presLayoutVars>
      </dgm:prSet>
      <dgm:spPr/>
    </dgm:pt>
    <dgm:pt modelId="{D41A0179-DB18-4C8B-97B5-144B2C14F0C0}" type="pres">
      <dgm:prSet presAssocID="{60EAC570-0A42-4C3E-9D84-247798DCB065}" presName="sibTrans" presStyleLbl="sibTrans1D1" presStyleIdx="4" presStyleCnt="7"/>
      <dgm:spPr/>
    </dgm:pt>
    <dgm:pt modelId="{8B4C3A59-C4FB-45DB-B55C-C1A01CB1189E}" type="pres">
      <dgm:prSet presAssocID="{60EAC570-0A42-4C3E-9D84-247798DCB065}" presName="connectorText" presStyleLbl="sibTrans1D1" presStyleIdx="4" presStyleCnt="7"/>
      <dgm:spPr/>
    </dgm:pt>
    <dgm:pt modelId="{65C68B20-615D-4283-A8BA-630465260BE8}" type="pres">
      <dgm:prSet presAssocID="{9EA8B0EF-9659-48DA-B602-AF27C04620A7}" presName="node" presStyleLbl="node1" presStyleIdx="5" presStyleCnt="8">
        <dgm:presLayoutVars>
          <dgm:bulletEnabled val="1"/>
        </dgm:presLayoutVars>
      </dgm:prSet>
      <dgm:spPr/>
    </dgm:pt>
    <dgm:pt modelId="{7B82A6EC-660E-4323-BDF9-0F107D4E7976}" type="pres">
      <dgm:prSet presAssocID="{31136EBF-D866-4613-A8A5-39C8A1F76138}" presName="sibTrans" presStyleLbl="sibTrans1D1" presStyleIdx="5" presStyleCnt="7"/>
      <dgm:spPr/>
    </dgm:pt>
    <dgm:pt modelId="{4EDF32D5-DB13-42C5-A84A-F03EC31A9E90}" type="pres">
      <dgm:prSet presAssocID="{31136EBF-D866-4613-A8A5-39C8A1F76138}" presName="connectorText" presStyleLbl="sibTrans1D1" presStyleIdx="5" presStyleCnt="7"/>
      <dgm:spPr/>
    </dgm:pt>
    <dgm:pt modelId="{DDED3708-3448-4715-A48A-7FC5D18266A3}" type="pres">
      <dgm:prSet presAssocID="{179B4E84-FADB-40DD-A69C-EC046756542A}" presName="node" presStyleLbl="node1" presStyleIdx="6" presStyleCnt="8">
        <dgm:presLayoutVars>
          <dgm:bulletEnabled val="1"/>
        </dgm:presLayoutVars>
      </dgm:prSet>
      <dgm:spPr/>
    </dgm:pt>
    <dgm:pt modelId="{495C2ECC-4A52-42F9-890E-B452BD1B9035}" type="pres">
      <dgm:prSet presAssocID="{3BF0A71F-C7F6-49FE-AD9A-D9DA89635136}" presName="sibTrans" presStyleLbl="sibTrans1D1" presStyleIdx="6" presStyleCnt="7"/>
      <dgm:spPr/>
    </dgm:pt>
    <dgm:pt modelId="{9F08A339-A5B7-4E00-B34B-9656A3785DFE}" type="pres">
      <dgm:prSet presAssocID="{3BF0A71F-C7F6-49FE-AD9A-D9DA89635136}" presName="connectorText" presStyleLbl="sibTrans1D1" presStyleIdx="6" presStyleCnt="7"/>
      <dgm:spPr/>
    </dgm:pt>
    <dgm:pt modelId="{85FEFA8C-9E3B-41C3-A05E-F12F382FA1E7}" type="pres">
      <dgm:prSet presAssocID="{B99A382D-84D2-40E6-92EB-75EDBDD2234E}" presName="node" presStyleLbl="node1" presStyleIdx="7" presStyleCnt="8">
        <dgm:presLayoutVars>
          <dgm:bulletEnabled val="1"/>
        </dgm:presLayoutVars>
      </dgm:prSet>
      <dgm:spPr/>
    </dgm:pt>
  </dgm:ptLst>
  <dgm:cxnLst>
    <dgm:cxn modelId="{6BAE3002-8046-4004-BFC2-846E02C19267}" type="presOf" srcId="{9EA8B0EF-9659-48DA-B602-AF27C04620A7}" destId="{65C68B20-615D-4283-A8BA-630465260BE8}" srcOrd="0" destOrd="0" presId="urn:microsoft.com/office/officeart/2016/7/layout/RepeatingBendingProcessNew"/>
    <dgm:cxn modelId="{91279802-83E8-44C0-8631-0B0CEB0F1001}" srcId="{01799E01-1B4B-444F-BFCE-C1F144DBC83B}" destId="{B99A382D-84D2-40E6-92EB-75EDBDD2234E}" srcOrd="7" destOrd="0" parTransId="{43AD400F-F609-48F5-BCF1-E0049368DC3D}" sibTransId="{855B05A4-48F4-474F-9E14-A8B1657B01B7}"/>
    <dgm:cxn modelId="{00E7091E-AD29-4317-A355-58F1AC3F775C}" type="presOf" srcId="{31136EBF-D866-4613-A8A5-39C8A1F76138}" destId="{7B82A6EC-660E-4323-BDF9-0F107D4E7976}" srcOrd="0" destOrd="0" presId="urn:microsoft.com/office/officeart/2016/7/layout/RepeatingBendingProcessNew"/>
    <dgm:cxn modelId="{892DD424-7F59-49A3-884E-1197D876BCC4}" srcId="{01799E01-1B4B-444F-BFCE-C1F144DBC83B}" destId="{E676153C-E213-4442-8147-9E9DCB594983}" srcOrd="4" destOrd="0" parTransId="{5F864244-8CA9-4FB8-A4EC-C107E712B362}" sibTransId="{60EAC570-0A42-4C3E-9D84-247798DCB065}"/>
    <dgm:cxn modelId="{E8E6D424-E1D8-4624-BDE1-0A7F2F4C6B1C}" type="presOf" srcId="{01799E01-1B4B-444F-BFCE-C1F144DBC83B}" destId="{55E91DCA-284D-4F36-920E-612D812065AC}" srcOrd="0" destOrd="0" presId="urn:microsoft.com/office/officeart/2016/7/layout/RepeatingBendingProcessNew"/>
    <dgm:cxn modelId="{A6EE3835-2E1D-4576-9649-279741A635D9}" srcId="{01799E01-1B4B-444F-BFCE-C1F144DBC83B}" destId="{9EA8B0EF-9659-48DA-B602-AF27C04620A7}" srcOrd="5" destOrd="0" parTransId="{E70C88D7-ECB5-4DA3-B2E5-04452D0931B1}" sibTransId="{31136EBF-D866-4613-A8A5-39C8A1F76138}"/>
    <dgm:cxn modelId="{BDA2D63E-7AD7-439C-BE32-F3AF05775526}" type="presOf" srcId="{3BF0A71F-C7F6-49FE-AD9A-D9DA89635136}" destId="{495C2ECC-4A52-42F9-890E-B452BD1B9035}" srcOrd="0" destOrd="0" presId="urn:microsoft.com/office/officeart/2016/7/layout/RepeatingBendingProcessNew"/>
    <dgm:cxn modelId="{3DD11B43-38D6-4399-9AC3-129C28EA36B8}" type="presOf" srcId="{032B1083-4ACD-4FFA-A709-90B79E809DA8}" destId="{B7A6C327-68F7-4685-AFE3-C85785C1A2D1}" srcOrd="0" destOrd="0" presId="urn:microsoft.com/office/officeart/2016/7/layout/RepeatingBendingProcessNew"/>
    <dgm:cxn modelId="{5D754C43-FAFD-4B65-A68A-8308A2D5FA9B}" type="presOf" srcId="{5D92A822-36DF-444E-B529-F47B7C6DDC64}" destId="{7881E4B0-B042-4C88-AE34-2A67FFF15AED}" srcOrd="1" destOrd="0" presId="urn:microsoft.com/office/officeart/2016/7/layout/RepeatingBendingProcessNew"/>
    <dgm:cxn modelId="{D4F46D6C-F2C8-4F07-9894-A03D6100A0C2}" type="presOf" srcId="{16AA3671-B515-4AD7-AFE9-B489B22AB889}" destId="{1000BE30-F16D-4C0F-8A4B-5DA41EC35BD0}" srcOrd="0" destOrd="0" presId="urn:microsoft.com/office/officeart/2016/7/layout/RepeatingBendingProcessNew"/>
    <dgm:cxn modelId="{A6C2996C-E903-4CCA-AFC0-240452BB550C}" srcId="{01799E01-1B4B-444F-BFCE-C1F144DBC83B}" destId="{032B1083-4ACD-4FFA-A709-90B79E809DA8}" srcOrd="2" destOrd="0" parTransId="{044EC847-E4DC-4B08-A219-E48870DD43F2}" sibTransId="{16AA3671-B515-4AD7-AFE9-B489B22AB889}"/>
    <dgm:cxn modelId="{AA76896F-EA7A-41DC-8C00-40624742639A}" type="presOf" srcId="{179B4E84-FADB-40DD-A69C-EC046756542A}" destId="{DDED3708-3448-4715-A48A-7FC5D18266A3}" srcOrd="0" destOrd="0" presId="urn:microsoft.com/office/officeart/2016/7/layout/RepeatingBendingProcessNew"/>
    <dgm:cxn modelId="{FEC9F073-9F3B-471F-8869-1304432CEFFB}" type="presOf" srcId="{16AA3671-B515-4AD7-AFE9-B489B22AB889}" destId="{908B6448-E1E0-4E41-804D-0324C5397830}" srcOrd="1" destOrd="0" presId="urn:microsoft.com/office/officeart/2016/7/layout/RepeatingBendingProcessNew"/>
    <dgm:cxn modelId="{C575E378-BE9D-4F47-A293-3A89A8736237}" type="presOf" srcId="{B99A382D-84D2-40E6-92EB-75EDBDD2234E}" destId="{85FEFA8C-9E3B-41C3-A05E-F12F382FA1E7}" srcOrd="0" destOrd="0" presId="urn:microsoft.com/office/officeart/2016/7/layout/RepeatingBendingProcessNew"/>
    <dgm:cxn modelId="{26F52C5A-BAA2-488F-B3B2-EB5BF0BC7D40}" srcId="{01799E01-1B4B-444F-BFCE-C1F144DBC83B}" destId="{FB6A0F53-9421-4B49-8227-6F22EB996321}" srcOrd="1" destOrd="0" parTransId="{1240A59D-3DAA-41C9-8013-7295CBD62D9E}" sibTransId="{AB14ABA8-8371-4C6F-A484-FA8D115228E4}"/>
    <dgm:cxn modelId="{3C3A565A-55E4-4611-85AD-9E34DF02DCE0}" type="presOf" srcId="{AB14ABA8-8371-4C6F-A484-FA8D115228E4}" destId="{C389173F-294A-4AF9-BA13-53D2F1B2E7B6}" srcOrd="1" destOrd="0" presId="urn:microsoft.com/office/officeart/2016/7/layout/RepeatingBendingProcessNew"/>
    <dgm:cxn modelId="{F0C2347C-8949-4E1A-BE73-D543967EF613}" type="presOf" srcId="{3DEE1FB8-ACC2-4700-A2C4-95401E83C00F}" destId="{2D824752-DB73-461F-99B4-9D65909E9128}" srcOrd="0" destOrd="0" presId="urn:microsoft.com/office/officeart/2016/7/layout/RepeatingBendingProcessNew"/>
    <dgm:cxn modelId="{AF07EE7D-C946-4626-9DD2-4134F47D177B}" srcId="{01799E01-1B4B-444F-BFCE-C1F144DBC83B}" destId="{179B4E84-FADB-40DD-A69C-EC046756542A}" srcOrd="6" destOrd="0" parTransId="{C10F23B2-AA96-46D9-B521-2E5C1228D217}" sibTransId="{3BF0A71F-C7F6-49FE-AD9A-D9DA89635136}"/>
    <dgm:cxn modelId="{138C1380-0735-475B-9BD5-C3D409E5FB4B}" type="presOf" srcId="{3BF0A71F-C7F6-49FE-AD9A-D9DA89635136}" destId="{9F08A339-A5B7-4E00-B34B-9656A3785DFE}" srcOrd="1" destOrd="0" presId="urn:microsoft.com/office/officeart/2016/7/layout/RepeatingBendingProcessNew"/>
    <dgm:cxn modelId="{614D8C88-D854-4987-8654-6C8C2D7FB12B}" type="presOf" srcId="{60EAC570-0A42-4C3E-9D84-247798DCB065}" destId="{8B4C3A59-C4FB-45DB-B55C-C1A01CB1189E}" srcOrd="1" destOrd="0" presId="urn:microsoft.com/office/officeart/2016/7/layout/RepeatingBendingProcessNew"/>
    <dgm:cxn modelId="{E9CFFA94-9404-41FF-94E1-345A5D7EB89B}" type="presOf" srcId="{06C3829D-34BA-4633-83E9-3EBCC751B111}" destId="{EFC24E40-50DF-4E37-8A44-2C956FDEEC38}" srcOrd="0" destOrd="0" presId="urn:microsoft.com/office/officeart/2016/7/layout/RepeatingBendingProcessNew"/>
    <dgm:cxn modelId="{1A391996-DF6D-488E-8DDE-C92D139C72B2}" srcId="{01799E01-1B4B-444F-BFCE-C1F144DBC83B}" destId="{06C3829D-34BA-4633-83E9-3EBCC751B111}" srcOrd="3" destOrd="0" parTransId="{805719B9-7E3B-4B72-B95C-48BFA7625C9E}" sibTransId="{3DEE1FB8-ACC2-4700-A2C4-95401E83C00F}"/>
    <dgm:cxn modelId="{D4A46297-7C19-41DB-80CD-E5737B3E77B3}" type="presOf" srcId="{60EAC570-0A42-4C3E-9D84-247798DCB065}" destId="{D41A0179-DB18-4C8B-97B5-144B2C14F0C0}" srcOrd="0" destOrd="0" presId="urn:microsoft.com/office/officeart/2016/7/layout/RepeatingBendingProcessNew"/>
    <dgm:cxn modelId="{8160CBA2-A99F-4317-92C1-D335E5ADC3DC}" type="presOf" srcId="{FB6A0F53-9421-4B49-8227-6F22EB996321}" destId="{AB67E464-ECF8-4964-8D3C-B8B835331E4B}" srcOrd="0" destOrd="0" presId="urn:microsoft.com/office/officeart/2016/7/layout/RepeatingBendingProcessNew"/>
    <dgm:cxn modelId="{99233FA5-AB02-4C15-9838-EA003600B7AC}" srcId="{01799E01-1B4B-444F-BFCE-C1F144DBC83B}" destId="{9EE7044C-7EF9-4903-A658-3BCD0AFDA166}" srcOrd="0" destOrd="0" parTransId="{9E3F7112-A86E-45C1-9059-6BD2E1CA6EBF}" sibTransId="{5D92A822-36DF-444E-B529-F47B7C6DDC64}"/>
    <dgm:cxn modelId="{78555FAC-C964-4482-B03F-5FE31DDEB784}" type="presOf" srcId="{AB14ABA8-8371-4C6F-A484-FA8D115228E4}" destId="{9CA9CA48-FF5E-45AE-8458-7CBA84E73DA6}" srcOrd="0" destOrd="0" presId="urn:microsoft.com/office/officeart/2016/7/layout/RepeatingBendingProcessNew"/>
    <dgm:cxn modelId="{6B4768C0-A765-413F-AAE6-4E373A44F4C4}" type="presOf" srcId="{31136EBF-D866-4613-A8A5-39C8A1F76138}" destId="{4EDF32D5-DB13-42C5-A84A-F03EC31A9E90}" srcOrd="1" destOrd="0" presId="urn:microsoft.com/office/officeart/2016/7/layout/RepeatingBendingProcessNew"/>
    <dgm:cxn modelId="{B84738CA-399D-4B31-9D25-8FA958067BC0}" type="presOf" srcId="{9EE7044C-7EF9-4903-A658-3BCD0AFDA166}" destId="{8D7574C4-A337-4697-B684-743BA630C61F}" srcOrd="0" destOrd="0" presId="urn:microsoft.com/office/officeart/2016/7/layout/RepeatingBendingProcessNew"/>
    <dgm:cxn modelId="{3E84BBD5-9D19-4B61-97D0-35C6495BB062}" type="presOf" srcId="{3DEE1FB8-ACC2-4700-A2C4-95401E83C00F}" destId="{42A2839F-3785-4392-B769-A7CF0C96F5A4}" srcOrd="1" destOrd="0" presId="urn:microsoft.com/office/officeart/2016/7/layout/RepeatingBendingProcessNew"/>
    <dgm:cxn modelId="{B7A62BDB-7BA0-4D61-89AB-BE93ADFA9535}" type="presOf" srcId="{E676153C-E213-4442-8147-9E9DCB594983}" destId="{90478DA1-E714-4168-AC96-79DCF6A842B2}" srcOrd="0" destOrd="0" presId="urn:microsoft.com/office/officeart/2016/7/layout/RepeatingBendingProcessNew"/>
    <dgm:cxn modelId="{FF9A77E4-F369-4905-8958-1A073F24A02F}" type="presOf" srcId="{5D92A822-36DF-444E-B529-F47B7C6DDC64}" destId="{4F94A93C-5622-444D-8D61-779221C480DB}" srcOrd="0" destOrd="0" presId="urn:microsoft.com/office/officeart/2016/7/layout/RepeatingBendingProcessNew"/>
    <dgm:cxn modelId="{C54E801C-7D82-4D56-8830-3B28C6C92C1E}" type="presParOf" srcId="{55E91DCA-284D-4F36-920E-612D812065AC}" destId="{8D7574C4-A337-4697-B684-743BA630C61F}" srcOrd="0" destOrd="0" presId="urn:microsoft.com/office/officeart/2016/7/layout/RepeatingBendingProcessNew"/>
    <dgm:cxn modelId="{EA5DAD6B-30CC-4850-816A-47D294AF5039}" type="presParOf" srcId="{55E91DCA-284D-4F36-920E-612D812065AC}" destId="{4F94A93C-5622-444D-8D61-779221C480DB}" srcOrd="1" destOrd="0" presId="urn:microsoft.com/office/officeart/2016/7/layout/RepeatingBendingProcessNew"/>
    <dgm:cxn modelId="{334D5F2C-B018-47B6-8235-B271CA5B231D}" type="presParOf" srcId="{4F94A93C-5622-444D-8D61-779221C480DB}" destId="{7881E4B0-B042-4C88-AE34-2A67FFF15AED}" srcOrd="0" destOrd="0" presId="urn:microsoft.com/office/officeart/2016/7/layout/RepeatingBendingProcessNew"/>
    <dgm:cxn modelId="{0E4DA6B7-3010-4E00-884C-806633291D5F}" type="presParOf" srcId="{55E91DCA-284D-4F36-920E-612D812065AC}" destId="{AB67E464-ECF8-4964-8D3C-B8B835331E4B}" srcOrd="2" destOrd="0" presId="urn:microsoft.com/office/officeart/2016/7/layout/RepeatingBendingProcessNew"/>
    <dgm:cxn modelId="{E0966896-571E-45A2-AA99-C6B612ED8A8C}" type="presParOf" srcId="{55E91DCA-284D-4F36-920E-612D812065AC}" destId="{9CA9CA48-FF5E-45AE-8458-7CBA84E73DA6}" srcOrd="3" destOrd="0" presId="urn:microsoft.com/office/officeart/2016/7/layout/RepeatingBendingProcessNew"/>
    <dgm:cxn modelId="{E94F1E36-B112-42F1-A244-48C7CBF34309}" type="presParOf" srcId="{9CA9CA48-FF5E-45AE-8458-7CBA84E73DA6}" destId="{C389173F-294A-4AF9-BA13-53D2F1B2E7B6}" srcOrd="0" destOrd="0" presId="urn:microsoft.com/office/officeart/2016/7/layout/RepeatingBendingProcessNew"/>
    <dgm:cxn modelId="{F0F47C0B-DE69-49D6-AE55-990051542163}" type="presParOf" srcId="{55E91DCA-284D-4F36-920E-612D812065AC}" destId="{B7A6C327-68F7-4685-AFE3-C85785C1A2D1}" srcOrd="4" destOrd="0" presId="urn:microsoft.com/office/officeart/2016/7/layout/RepeatingBendingProcessNew"/>
    <dgm:cxn modelId="{E10CEF33-519A-4E2B-9CAA-D35676DAF210}" type="presParOf" srcId="{55E91DCA-284D-4F36-920E-612D812065AC}" destId="{1000BE30-F16D-4C0F-8A4B-5DA41EC35BD0}" srcOrd="5" destOrd="0" presId="urn:microsoft.com/office/officeart/2016/7/layout/RepeatingBendingProcessNew"/>
    <dgm:cxn modelId="{A1D6662A-3578-4215-9944-1FBFBEEEAE4B}" type="presParOf" srcId="{1000BE30-F16D-4C0F-8A4B-5DA41EC35BD0}" destId="{908B6448-E1E0-4E41-804D-0324C5397830}" srcOrd="0" destOrd="0" presId="urn:microsoft.com/office/officeart/2016/7/layout/RepeatingBendingProcessNew"/>
    <dgm:cxn modelId="{68604C74-1F80-4D2A-B384-5808F161AE21}" type="presParOf" srcId="{55E91DCA-284D-4F36-920E-612D812065AC}" destId="{EFC24E40-50DF-4E37-8A44-2C956FDEEC38}" srcOrd="6" destOrd="0" presId="urn:microsoft.com/office/officeart/2016/7/layout/RepeatingBendingProcessNew"/>
    <dgm:cxn modelId="{5214D353-76F9-4DBF-9EAD-81B5464818EB}" type="presParOf" srcId="{55E91DCA-284D-4F36-920E-612D812065AC}" destId="{2D824752-DB73-461F-99B4-9D65909E9128}" srcOrd="7" destOrd="0" presId="urn:microsoft.com/office/officeart/2016/7/layout/RepeatingBendingProcessNew"/>
    <dgm:cxn modelId="{4BAF2550-BDCB-403F-B025-17D3F8104358}" type="presParOf" srcId="{2D824752-DB73-461F-99B4-9D65909E9128}" destId="{42A2839F-3785-4392-B769-A7CF0C96F5A4}" srcOrd="0" destOrd="0" presId="urn:microsoft.com/office/officeart/2016/7/layout/RepeatingBendingProcessNew"/>
    <dgm:cxn modelId="{BBC3D088-00E8-4BA2-B8CE-B41BE7E95985}" type="presParOf" srcId="{55E91DCA-284D-4F36-920E-612D812065AC}" destId="{90478DA1-E714-4168-AC96-79DCF6A842B2}" srcOrd="8" destOrd="0" presId="urn:microsoft.com/office/officeart/2016/7/layout/RepeatingBendingProcessNew"/>
    <dgm:cxn modelId="{981A7937-8247-47BF-ABE7-C23AA2F78AC7}" type="presParOf" srcId="{55E91DCA-284D-4F36-920E-612D812065AC}" destId="{D41A0179-DB18-4C8B-97B5-144B2C14F0C0}" srcOrd="9" destOrd="0" presId="urn:microsoft.com/office/officeart/2016/7/layout/RepeatingBendingProcessNew"/>
    <dgm:cxn modelId="{A77F4888-96C3-46CB-A673-845DD0A322E4}" type="presParOf" srcId="{D41A0179-DB18-4C8B-97B5-144B2C14F0C0}" destId="{8B4C3A59-C4FB-45DB-B55C-C1A01CB1189E}" srcOrd="0" destOrd="0" presId="urn:microsoft.com/office/officeart/2016/7/layout/RepeatingBendingProcessNew"/>
    <dgm:cxn modelId="{2E8DDBF4-0B76-4869-B74B-885707638238}" type="presParOf" srcId="{55E91DCA-284D-4F36-920E-612D812065AC}" destId="{65C68B20-615D-4283-A8BA-630465260BE8}" srcOrd="10" destOrd="0" presId="urn:microsoft.com/office/officeart/2016/7/layout/RepeatingBendingProcessNew"/>
    <dgm:cxn modelId="{D58F94E1-60DD-43AF-AD2B-EFB04B4A7642}" type="presParOf" srcId="{55E91DCA-284D-4F36-920E-612D812065AC}" destId="{7B82A6EC-660E-4323-BDF9-0F107D4E7976}" srcOrd="11" destOrd="0" presId="urn:microsoft.com/office/officeart/2016/7/layout/RepeatingBendingProcessNew"/>
    <dgm:cxn modelId="{CEA38C4E-8A86-459A-B085-463046C62279}" type="presParOf" srcId="{7B82A6EC-660E-4323-BDF9-0F107D4E7976}" destId="{4EDF32D5-DB13-42C5-A84A-F03EC31A9E90}" srcOrd="0" destOrd="0" presId="urn:microsoft.com/office/officeart/2016/7/layout/RepeatingBendingProcessNew"/>
    <dgm:cxn modelId="{842FF251-BB9F-4570-B7AE-DACE37A0B135}" type="presParOf" srcId="{55E91DCA-284D-4F36-920E-612D812065AC}" destId="{DDED3708-3448-4715-A48A-7FC5D18266A3}" srcOrd="12" destOrd="0" presId="urn:microsoft.com/office/officeart/2016/7/layout/RepeatingBendingProcessNew"/>
    <dgm:cxn modelId="{DAF21918-1983-45A4-9336-8A77C792988A}" type="presParOf" srcId="{55E91DCA-284D-4F36-920E-612D812065AC}" destId="{495C2ECC-4A52-42F9-890E-B452BD1B9035}" srcOrd="13" destOrd="0" presId="urn:microsoft.com/office/officeart/2016/7/layout/RepeatingBendingProcessNew"/>
    <dgm:cxn modelId="{C2578F9C-21FF-4A83-ADB4-B0560C3C76F7}" type="presParOf" srcId="{495C2ECC-4A52-42F9-890E-B452BD1B9035}" destId="{9F08A339-A5B7-4E00-B34B-9656A3785DFE}" srcOrd="0" destOrd="0" presId="urn:microsoft.com/office/officeart/2016/7/layout/RepeatingBendingProcessNew"/>
    <dgm:cxn modelId="{C872715F-2DA1-4D7D-970D-7E0DF89CFD54}" type="presParOf" srcId="{55E91DCA-284D-4F36-920E-612D812065AC}" destId="{85FEFA8C-9E3B-41C3-A05E-F12F382FA1E7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3967E-6325-441C-B554-314791A4D921}">
      <dsp:nvSpPr>
        <dsp:cNvPr id="0" name=""/>
        <dsp:cNvSpPr/>
      </dsp:nvSpPr>
      <dsp:spPr>
        <a:xfrm>
          <a:off x="0" y="2389"/>
          <a:ext cx="7626695" cy="12108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FA6B-7A83-4F84-8460-CBCEC06608E2}">
      <dsp:nvSpPr>
        <dsp:cNvPr id="0" name=""/>
        <dsp:cNvSpPr/>
      </dsp:nvSpPr>
      <dsp:spPr>
        <a:xfrm>
          <a:off x="366269" y="274820"/>
          <a:ext cx="665943" cy="665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AFF9B-8B8F-40C9-8CF0-4F954F2C9320}">
      <dsp:nvSpPr>
        <dsp:cNvPr id="0" name=""/>
        <dsp:cNvSpPr/>
      </dsp:nvSpPr>
      <dsp:spPr>
        <a:xfrm>
          <a:off x="1398482" y="2389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Apresentação</a:t>
          </a:r>
          <a:r>
            <a:rPr lang="en-US" sz="2200" kern="1200" dirty="0"/>
            <a:t> </a:t>
          </a:r>
          <a:r>
            <a:rPr lang="en-US" sz="2200" kern="1200" dirty="0" err="1"/>
            <a:t>docente</a:t>
          </a:r>
          <a:r>
            <a:rPr lang="en-US" sz="2200" kern="1200" dirty="0"/>
            <a:t>, do </a:t>
          </a:r>
          <a:r>
            <a:rPr lang="en-US" sz="2200" kern="1200" dirty="0" err="1"/>
            <a:t>curso</a:t>
          </a:r>
          <a:r>
            <a:rPr lang="en-US" sz="2200" kern="1200" dirty="0"/>
            <a:t> e dos </a:t>
          </a:r>
          <a:r>
            <a:rPr lang="en-US" sz="2200" kern="1200" dirty="0" err="1"/>
            <a:t>objetivos</a:t>
          </a:r>
          <a:endParaRPr lang="en-US" sz="2200" kern="1200" dirty="0"/>
        </a:p>
      </dsp:txBody>
      <dsp:txXfrm>
        <a:off x="1398482" y="2389"/>
        <a:ext cx="6228212" cy="1210807"/>
      </dsp:txXfrm>
    </dsp:sp>
    <dsp:sp modelId="{169F3D80-3056-4222-B1C1-DF2B21DD6FB3}">
      <dsp:nvSpPr>
        <dsp:cNvPr id="0" name=""/>
        <dsp:cNvSpPr/>
      </dsp:nvSpPr>
      <dsp:spPr>
        <a:xfrm>
          <a:off x="0" y="1515897"/>
          <a:ext cx="7626695" cy="12108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08DD6-8200-4E39-A9CB-A4508E91B1F8}">
      <dsp:nvSpPr>
        <dsp:cNvPr id="0" name=""/>
        <dsp:cNvSpPr/>
      </dsp:nvSpPr>
      <dsp:spPr>
        <a:xfrm>
          <a:off x="366269" y="1788329"/>
          <a:ext cx="665943" cy="665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F6424-1BBD-4A4A-9DED-600449206578}">
      <dsp:nvSpPr>
        <dsp:cNvPr id="0" name=""/>
        <dsp:cNvSpPr/>
      </dsp:nvSpPr>
      <dsp:spPr>
        <a:xfrm>
          <a:off x="1398482" y="1515897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Instalar</a:t>
          </a:r>
          <a:r>
            <a:rPr lang="en-US" sz="2200" kern="1200" dirty="0"/>
            <a:t> o Python e </a:t>
          </a:r>
          <a:r>
            <a:rPr lang="en-US" sz="2200" kern="1200" dirty="0" err="1"/>
            <a:t>configurar</a:t>
          </a:r>
          <a:r>
            <a:rPr lang="en-US" sz="2200" kern="1200" dirty="0"/>
            <a:t> </a:t>
          </a:r>
          <a:r>
            <a:rPr lang="en-US" sz="2200" kern="1200" dirty="0" err="1"/>
            <a:t>uma</a:t>
          </a:r>
          <a:r>
            <a:rPr lang="en-US" sz="2200" kern="1200" dirty="0"/>
            <a:t> IDE</a:t>
          </a:r>
        </a:p>
      </dsp:txBody>
      <dsp:txXfrm>
        <a:off x="1398482" y="1515897"/>
        <a:ext cx="6228212" cy="1210807"/>
      </dsp:txXfrm>
    </dsp:sp>
    <dsp:sp modelId="{081F6170-88B1-44D7-ACB8-D873A1C6CA1D}">
      <dsp:nvSpPr>
        <dsp:cNvPr id="0" name=""/>
        <dsp:cNvSpPr/>
      </dsp:nvSpPr>
      <dsp:spPr>
        <a:xfrm>
          <a:off x="0" y="3029406"/>
          <a:ext cx="7626695" cy="12108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9934B-98B4-4C57-8654-619DC03F3DAD}">
      <dsp:nvSpPr>
        <dsp:cNvPr id="0" name=""/>
        <dsp:cNvSpPr/>
      </dsp:nvSpPr>
      <dsp:spPr>
        <a:xfrm>
          <a:off x="366269" y="3301838"/>
          <a:ext cx="665943" cy="665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1FC00-9D92-46E0-8235-0A9140109E42}">
      <dsp:nvSpPr>
        <dsp:cNvPr id="0" name=""/>
        <dsp:cNvSpPr/>
      </dsp:nvSpPr>
      <dsp:spPr>
        <a:xfrm>
          <a:off x="1398482" y="3029406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Introduzir</a:t>
          </a:r>
          <a:r>
            <a:rPr lang="en-US" sz="2200" kern="1200" dirty="0"/>
            <a:t> </a:t>
          </a:r>
          <a:r>
            <a:rPr lang="en-US" sz="2200" kern="1200" dirty="0" err="1"/>
            <a:t>os</a:t>
          </a:r>
          <a:r>
            <a:rPr lang="en-US" sz="2200" kern="1200" dirty="0"/>
            <a:t> </a:t>
          </a:r>
          <a:r>
            <a:rPr lang="en-US" sz="2200" kern="1200" dirty="0" err="1"/>
            <a:t>conceitos</a:t>
          </a:r>
          <a:r>
            <a:rPr lang="en-US" sz="2200" kern="1200" dirty="0"/>
            <a:t> </a:t>
          </a:r>
          <a:r>
            <a:rPr lang="en-US" sz="2200" kern="1200" dirty="0" err="1"/>
            <a:t>básicos</a:t>
          </a:r>
          <a:r>
            <a:rPr lang="en-US" sz="2200" kern="1200" dirty="0"/>
            <a:t> de </a:t>
          </a:r>
          <a:r>
            <a:rPr lang="en-US" sz="2200" kern="1200" dirty="0" err="1"/>
            <a:t>programação</a:t>
          </a:r>
          <a:endParaRPr lang="en-US" sz="2200" kern="1200" dirty="0"/>
        </a:p>
      </dsp:txBody>
      <dsp:txXfrm>
        <a:off x="1398482" y="3029406"/>
        <a:ext cx="6228212" cy="1210807"/>
      </dsp:txXfrm>
    </dsp:sp>
    <dsp:sp modelId="{83050713-7AE8-4DDC-8BC7-9A7B1DB0FDDF}">
      <dsp:nvSpPr>
        <dsp:cNvPr id="0" name=""/>
        <dsp:cNvSpPr/>
      </dsp:nvSpPr>
      <dsp:spPr>
        <a:xfrm>
          <a:off x="0" y="4542915"/>
          <a:ext cx="7626695" cy="12108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344C3-D383-49F9-AC4A-696A16E9BB33}">
      <dsp:nvSpPr>
        <dsp:cNvPr id="0" name=""/>
        <dsp:cNvSpPr/>
      </dsp:nvSpPr>
      <dsp:spPr>
        <a:xfrm>
          <a:off x="366269" y="4815347"/>
          <a:ext cx="665943" cy="665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95442-D856-4F84-87BA-D75174F88593}">
      <dsp:nvSpPr>
        <dsp:cNvPr id="0" name=""/>
        <dsp:cNvSpPr/>
      </dsp:nvSpPr>
      <dsp:spPr>
        <a:xfrm>
          <a:off x="1398482" y="4542915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Realizar</a:t>
          </a:r>
          <a:r>
            <a:rPr lang="en-US" sz="2200" kern="1200" dirty="0"/>
            <a:t> </a:t>
          </a:r>
          <a:r>
            <a:rPr lang="en-US" sz="2200" kern="1200" dirty="0" err="1"/>
            <a:t>exercícios</a:t>
          </a:r>
          <a:r>
            <a:rPr lang="en-US" sz="2200" kern="1200" dirty="0"/>
            <a:t> </a:t>
          </a:r>
          <a:r>
            <a:rPr lang="en-US" sz="2200" kern="1200" dirty="0" err="1"/>
            <a:t>práticos</a:t>
          </a:r>
          <a:r>
            <a:rPr lang="en-US" sz="2200" kern="1200" dirty="0"/>
            <a:t> simples</a:t>
          </a:r>
        </a:p>
      </dsp:txBody>
      <dsp:txXfrm>
        <a:off x="1398482" y="4542915"/>
        <a:ext cx="6228212" cy="12108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D6073-0AAB-4EBD-8374-FD8BE8C4E22F}">
      <dsp:nvSpPr>
        <dsp:cNvPr id="0" name=""/>
        <dsp:cNvSpPr/>
      </dsp:nvSpPr>
      <dsp:spPr>
        <a:xfrm>
          <a:off x="601" y="969131"/>
          <a:ext cx="1030365" cy="103036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ED0AE-B327-4D65-9C5C-EBFC1C66A5C3}">
      <dsp:nvSpPr>
        <dsp:cNvPr id="0" name=""/>
        <dsp:cNvSpPr/>
      </dsp:nvSpPr>
      <dsp:spPr>
        <a:xfrm>
          <a:off x="216978" y="1185507"/>
          <a:ext cx="597611" cy="5976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94FDD-2C29-443C-BA1F-5EB0E58E8079}">
      <dsp:nvSpPr>
        <dsp:cNvPr id="0" name=""/>
        <dsp:cNvSpPr/>
      </dsp:nvSpPr>
      <dsp:spPr>
        <a:xfrm>
          <a:off x="1251759" y="969131"/>
          <a:ext cx="2428717" cy="103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Mestra em Gestão e Desenvolvimento da Educação Profissional pelo Centro Paula Souza. </a:t>
          </a:r>
          <a:endParaRPr lang="en-US" sz="2000" kern="1200"/>
        </a:p>
      </dsp:txBody>
      <dsp:txXfrm>
        <a:off x="1251759" y="969131"/>
        <a:ext cx="2428717" cy="1030365"/>
      </dsp:txXfrm>
    </dsp:sp>
    <dsp:sp modelId="{A49CFDC5-4111-4E51-9DC1-1CB629101D86}">
      <dsp:nvSpPr>
        <dsp:cNvPr id="0" name=""/>
        <dsp:cNvSpPr/>
      </dsp:nvSpPr>
      <dsp:spPr>
        <a:xfrm>
          <a:off x="4103662" y="969131"/>
          <a:ext cx="1030365" cy="103036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5B2F0-FA30-4165-BB24-B36FFD147C27}">
      <dsp:nvSpPr>
        <dsp:cNvPr id="0" name=""/>
        <dsp:cNvSpPr/>
      </dsp:nvSpPr>
      <dsp:spPr>
        <a:xfrm>
          <a:off x="4320039" y="1185507"/>
          <a:ext cx="597611" cy="5976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D3447D-9357-4803-A426-D399B2BCBD05}">
      <dsp:nvSpPr>
        <dsp:cNvPr id="0" name=""/>
        <dsp:cNvSpPr/>
      </dsp:nvSpPr>
      <dsp:spPr>
        <a:xfrm>
          <a:off x="5354819" y="143752"/>
          <a:ext cx="2428717" cy="26811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Graduada em Informática para Gestão de Negócios (Fatec). Licenciada em Informática pelas Faculdades Integradas de Ariquemes (FIAR). </a:t>
          </a:r>
          <a:endParaRPr lang="en-US" sz="2000" kern="1200"/>
        </a:p>
      </dsp:txBody>
      <dsp:txXfrm>
        <a:off x="5354819" y="143752"/>
        <a:ext cx="2428717" cy="2681123"/>
      </dsp:txXfrm>
    </dsp:sp>
    <dsp:sp modelId="{C7E0CB4F-6AA0-427E-AD74-DEE645769838}">
      <dsp:nvSpPr>
        <dsp:cNvPr id="0" name=""/>
        <dsp:cNvSpPr/>
      </dsp:nvSpPr>
      <dsp:spPr>
        <a:xfrm>
          <a:off x="8206723" y="969131"/>
          <a:ext cx="1030365" cy="103036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8FDFBD-8F3B-442B-86E3-D9DAC4EFF798}">
      <dsp:nvSpPr>
        <dsp:cNvPr id="0" name=""/>
        <dsp:cNvSpPr/>
      </dsp:nvSpPr>
      <dsp:spPr>
        <a:xfrm>
          <a:off x="8423099" y="1185507"/>
          <a:ext cx="597611" cy="5976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11BDA6-7DDD-4392-9D39-E4291FB25525}">
      <dsp:nvSpPr>
        <dsp:cNvPr id="0" name=""/>
        <dsp:cNvSpPr/>
      </dsp:nvSpPr>
      <dsp:spPr>
        <a:xfrm>
          <a:off x="9457880" y="969131"/>
          <a:ext cx="2428717" cy="103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Realiza pesquisas sobre: Uso de tecnologia na educação; Tecnologias assistivas. </a:t>
          </a:r>
          <a:endParaRPr lang="en-US" sz="2000" kern="1200"/>
        </a:p>
      </dsp:txBody>
      <dsp:txXfrm>
        <a:off x="9457880" y="969131"/>
        <a:ext cx="2428717" cy="1030365"/>
      </dsp:txXfrm>
    </dsp:sp>
    <dsp:sp modelId="{7D956080-D3D4-4C7E-8CD1-764B7186345C}">
      <dsp:nvSpPr>
        <dsp:cNvPr id="0" name=""/>
        <dsp:cNvSpPr/>
      </dsp:nvSpPr>
      <dsp:spPr>
        <a:xfrm>
          <a:off x="601" y="3643945"/>
          <a:ext cx="1030365" cy="103036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48AF7-46A6-4995-9B6D-6135B9075CC3}">
      <dsp:nvSpPr>
        <dsp:cNvPr id="0" name=""/>
        <dsp:cNvSpPr/>
      </dsp:nvSpPr>
      <dsp:spPr>
        <a:xfrm>
          <a:off x="216978" y="3860322"/>
          <a:ext cx="597611" cy="59761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EF75C2-2CF0-4E78-94C5-2C25C88C6C9F}">
      <dsp:nvSpPr>
        <dsp:cNvPr id="0" name=""/>
        <dsp:cNvSpPr/>
      </dsp:nvSpPr>
      <dsp:spPr>
        <a:xfrm>
          <a:off x="1251759" y="3643945"/>
          <a:ext cx="2428717" cy="103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Leciona há mais de 10 anos em educação profissional e tecnológica. </a:t>
          </a:r>
          <a:endParaRPr lang="en-US" sz="2000" kern="1200" dirty="0"/>
        </a:p>
      </dsp:txBody>
      <dsp:txXfrm>
        <a:off x="1251759" y="3643945"/>
        <a:ext cx="2428717" cy="1030365"/>
      </dsp:txXfrm>
    </dsp:sp>
    <dsp:sp modelId="{F66D0E25-D7E3-47B5-9042-B8546571C64F}">
      <dsp:nvSpPr>
        <dsp:cNvPr id="0" name=""/>
        <dsp:cNvSpPr/>
      </dsp:nvSpPr>
      <dsp:spPr>
        <a:xfrm>
          <a:off x="4103662" y="3643945"/>
          <a:ext cx="1030365" cy="103036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3F6484-B829-4D99-AE4B-0AB604F5BA9C}">
      <dsp:nvSpPr>
        <dsp:cNvPr id="0" name=""/>
        <dsp:cNvSpPr/>
      </dsp:nvSpPr>
      <dsp:spPr>
        <a:xfrm>
          <a:off x="4320039" y="3860322"/>
          <a:ext cx="597611" cy="59761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8322F-6204-412A-8493-092A6F4B1C82}">
      <dsp:nvSpPr>
        <dsp:cNvPr id="0" name=""/>
        <dsp:cNvSpPr/>
      </dsp:nvSpPr>
      <dsp:spPr>
        <a:xfrm>
          <a:off x="5354819" y="3643945"/>
          <a:ext cx="2428717" cy="103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Atualmente é Professora de Ensino Superior da Faculdade Engenheiro Salvador Arena (Fesa).</a:t>
          </a:r>
          <a:endParaRPr lang="en-US" sz="2000" kern="1200"/>
        </a:p>
      </dsp:txBody>
      <dsp:txXfrm>
        <a:off x="5354819" y="3643945"/>
        <a:ext cx="2428717" cy="1030365"/>
      </dsp:txXfrm>
    </dsp:sp>
    <dsp:sp modelId="{F0C5DD63-E17A-496C-942A-C0F366E36603}">
      <dsp:nvSpPr>
        <dsp:cNvPr id="0" name=""/>
        <dsp:cNvSpPr/>
      </dsp:nvSpPr>
      <dsp:spPr>
        <a:xfrm>
          <a:off x="8206723" y="3643945"/>
          <a:ext cx="1030365" cy="103036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32A585-C664-4A85-96DD-ABDDEC3C07E2}">
      <dsp:nvSpPr>
        <dsp:cNvPr id="0" name=""/>
        <dsp:cNvSpPr/>
      </dsp:nvSpPr>
      <dsp:spPr>
        <a:xfrm>
          <a:off x="8423099" y="3840661"/>
          <a:ext cx="597611" cy="59761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6208B-FB6F-45F3-8E20-E50893E69B89}">
      <dsp:nvSpPr>
        <dsp:cNvPr id="0" name=""/>
        <dsp:cNvSpPr/>
      </dsp:nvSpPr>
      <dsp:spPr>
        <a:xfrm>
          <a:off x="9457880" y="3643945"/>
          <a:ext cx="2428717" cy="103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Foi docente na Fatec e na Etec, bem como Tutora de Pós-Graduação no Senac.</a:t>
          </a:r>
          <a:endParaRPr lang="en-US" sz="2000" kern="1200"/>
        </a:p>
      </dsp:txBody>
      <dsp:txXfrm>
        <a:off x="9457880" y="3643945"/>
        <a:ext cx="2428717" cy="1030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4A93C-5622-444D-8D61-779221C480DB}">
      <dsp:nvSpPr>
        <dsp:cNvPr id="0" name=""/>
        <dsp:cNvSpPr/>
      </dsp:nvSpPr>
      <dsp:spPr>
        <a:xfrm>
          <a:off x="2459015" y="705898"/>
          <a:ext cx="5338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88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1847" y="748795"/>
        <a:ext cx="28224" cy="5644"/>
      </dsp:txXfrm>
    </dsp:sp>
    <dsp:sp modelId="{8D7574C4-A337-4697-B684-743BA630C61F}">
      <dsp:nvSpPr>
        <dsp:cNvPr id="0" name=""/>
        <dsp:cNvSpPr/>
      </dsp:nvSpPr>
      <dsp:spPr>
        <a:xfrm>
          <a:off x="6519" y="15329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1. Saudação personalizada: </a:t>
          </a:r>
        </a:p>
      </dsp:txBody>
      <dsp:txXfrm>
        <a:off x="6519" y="15329"/>
        <a:ext cx="2454295" cy="1472577"/>
      </dsp:txXfrm>
    </dsp:sp>
    <dsp:sp modelId="{9CA9CA48-FF5E-45AE-8458-7CBA84E73DA6}">
      <dsp:nvSpPr>
        <dsp:cNvPr id="0" name=""/>
        <dsp:cNvSpPr/>
      </dsp:nvSpPr>
      <dsp:spPr>
        <a:xfrm>
          <a:off x="5477799" y="705898"/>
          <a:ext cx="5338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88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30631" y="748795"/>
        <a:ext cx="28224" cy="5644"/>
      </dsp:txXfrm>
    </dsp:sp>
    <dsp:sp modelId="{AB67E464-ECF8-4964-8D3C-B8B835331E4B}">
      <dsp:nvSpPr>
        <dsp:cNvPr id="0" name=""/>
        <dsp:cNvSpPr/>
      </dsp:nvSpPr>
      <dsp:spPr>
        <a:xfrm>
          <a:off x="3025303" y="15329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nome = input('Digite seu nome: ')</a:t>
          </a:r>
        </a:p>
      </dsp:txBody>
      <dsp:txXfrm>
        <a:off x="3025303" y="15329"/>
        <a:ext cx="2454295" cy="1472577"/>
      </dsp:txXfrm>
    </dsp:sp>
    <dsp:sp modelId="{1000BE30-F16D-4C0F-8A4B-5DA41EC35BD0}">
      <dsp:nvSpPr>
        <dsp:cNvPr id="0" name=""/>
        <dsp:cNvSpPr/>
      </dsp:nvSpPr>
      <dsp:spPr>
        <a:xfrm>
          <a:off x="1233667" y="1486106"/>
          <a:ext cx="6037567" cy="533888"/>
        </a:xfrm>
        <a:custGeom>
          <a:avLst/>
          <a:gdLst/>
          <a:ahLst/>
          <a:cxnLst/>
          <a:rect l="0" t="0" r="0" b="0"/>
          <a:pathLst>
            <a:path>
              <a:moveTo>
                <a:pt x="6037567" y="0"/>
              </a:moveTo>
              <a:lnTo>
                <a:pt x="6037567" y="284044"/>
              </a:lnTo>
              <a:lnTo>
                <a:pt x="0" y="284044"/>
              </a:lnTo>
              <a:lnTo>
                <a:pt x="0" y="533888"/>
              </a:lnTo>
            </a:path>
          </a:pathLst>
        </a:custGeom>
        <a:noFill/>
        <a:ln w="12700" cap="flat" cmpd="sng" algn="ctr">
          <a:solidFill>
            <a:schemeClr val="bg1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0854" y="1750228"/>
        <a:ext cx="303194" cy="5644"/>
      </dsp:txXfrm>
    </dsp:sp>
    <dsp:sp modelId="{B7A6C327-68F7-4685-AFE3-C85785C1A2D1}">
      <dsp:nvSpPr>
        <dsp:cNvPr id="0" name=""/>
        <dsp:cNvSpPr/>
      </dsp:nvSpPr>
      <dsp:spPr>
        <a:xfrm>
          <a:off x="6044087" y="15329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print(f'Olá, {nome}, seja bem-vindo!')</a:t>
          </a:r>
        </a:p>
      </dsp:txBody>
      <dsp:txXfrm>
        <a:off x="6044087" y="15329"/>
        <a:ext cx="2454295" cy="1472577"/>
      </dsp:txXfrm>
    </dsp:sp>
    <dsp:sp modelId="{2D824752-DB73-461F-99B4-9D65909E9128}">
      <dsp:nvSpPr>
        <dsp:cNvPr id="0" name=""/>
        <dsp:cNvSpPr/>
      </dsp:nvSpPr>
      <dsp:spPr>
        <a:xfrm>
          <a:off x="2459015" y="2742963"/>
          <a:ext cx="5338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88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1847" y="2785861"/>
        <a:ext cx="28224" cy="5644"/>
      </dsp:txXfrm>
    </dsp:sp>
    <dsp:sp modelId="{EFC24E40-50DF-4E37-8A44-2C956FDEEC38}">
      <dsp:nvSpPr>
        <dsp:cNvPr id="0" name=""/>
        <dsp:cNvSpPr/>
      </dsp:nvSpPr>
      <dsp:spPr>
        <a:xfrm>
          <a:off x="6519" y="2052394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2. Soma de dois números: </a:t>
          </a:r>
        </a:p>
      </dsp:txBody>
      <dsp:txXfrm>
        <a:off x="6519" y="2052394"/>
        <a:ext cx="2454295" cy="1472577"/>
      </dsp:txXfrm>
    </dsp:sp>
    <dsp:sp modelId="{D41A0179-DB18-4C8B-97B5-144B2C14F0C0}">
      <dsp:nvSpPr>
        <dsp:cNvPr id="0" name=""/>
        <dsp:cNvSpPr/>
      </dsp:nvSpPr>
      <dsp:spPr>
        <a:xfrm>
          <a:off x="5477799" y="2742963"/>
          <a:ext cx="5338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88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730631" y="2785861"/>
        <a:ext cx="28224" cy="5644"/>
      </dsp:txXfrm>
    </dsp:sp>
    <dsp:sp modelId="{90478DA1-E714-4168-AC96-79DCF6A842B2}">
      <dsp:nvSpPr>
        <dsp:cNvPr id="0" name=""/>
        <dsp:cNvSpPr/>
      </dsp:nvSpPr>
      <dsp:spPr>
        <a:xfrm>
          <a:off x="3025303" y="2052394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num1 = int(input('Digite o primeiro número: '))</a:t>
          </a:r>
        </a:p>
      </dsp:txBody>
      <dsp:txXfrm>
        <a:off x="3025303" y="2052394"/>
        <a:ext cx="2454295" cy="1472577"/>
      </dsp:txXfrm>
    </dsp:sp>
    <dsp:sp modelId="{7B82A6EC-660E-4323-BDF9-0F107D4E7976}">
      <dsp:nvSpPr>
        <dsp:cNvPr id="0" name=""/>
        <dsp:cNvSpPr/>
      </dsp:nvSpPr>
      <dsp:spPr>
        <a:xfrm>
          <a:off x="1233667" y="3523172"/>
          <a:ext cx="6037567" cy="533888"/>
        </a:xfrm>
        <a:custGeom>
          <a:avLst/>
          <a:gdLst/>
          <a:ahLst/>
          <a:cxnLst/>
          <a:rect l="0" t="0" r="0" b="0"/>
          <a:pathLst>
            <a:path>
              <a:moveTo>
                <a:pt x="6037567" y="0"/>
              </a:moveTo>
              <a:lnTo>
                <a:pt x="6037567" y="284044"/>
              </a:lnTo>
              <a:lnTo>
                <a:pt x="0" y="284044"/>
              </a:lnTo>
              <a:lnTo>
                <a:pt x="0" y="53388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100854" y="3787293"/>
        <a:ext cx="303194" cy="5644"/>
      </dsp:txXfrm>
    </dsp:sp>
    <dsp:sp modelId="{65C68B20-615D-4283-A8BA-630465260BE8}">
      <dsp:nvSpPr>
        <dsp:cNvPr id="0" name=""/>
        <dsp:cNvSpPr/>
      </dsp:nvSpPr>
      <dsp:spPr>
        <a:xfrm>
          <a:off x="6044087" y="2052394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num2 = int(input('Digite o segundo número: '))</a:t>
          </a:r>
        </a:p>
      </dsp:txBody>
      <dsp:txXfrm>
        <a:off x="6044087" y="2052394"/>
        <a:ext cx="2454295" cy="1472577"/>
      </dsp:txXfrm>
    </dsp:sp>
    <dsp:sp modelId="{495C2ECC-4A52-42F9-890E-B452BD1B9035}">
      <dsp:nvSpPr>
        <dsp:cNvPr id="0" name=""/>
        <dsp:cNvSpPr/>
      </dsp:nvSpPr>
      <dsp:spPr>
        <a:xfrm>
          <a:off x="2459015" y="4780028"/>
          <a:ext cx="5338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3888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711847" y="4822926"/>
        <a:ext cx="28224" cy="5644"/>
      </dsp:txXfrm>
    </dsp:sp>
    <dsp:sp modelId="{DDED3708-3448-4715-A48A-7FC5D18266A3}">
      <dsp:nvSpPr>
        <dsp:cNvPr id="0" name=""/>
        <dsp:cNvSpPr/>
      </dsp:nvSpPr>
      <dsp:spPr>
        <a:xfrm>
          <a:off x="6519" y="4089460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soma = num1 + num2</a:t>
          </a:r>
        </a:p>
      </dsp:txBody>
      <dsp:txXfrm>
        <a:off x="6519" y="4089460"/>
        <a:ext cx="2454295" cy="1472577"/>
      </dsp:txXfrm>
    </dsp:sp>
    <dsp:sp modelId="{85FEFA8C-9E3B-41C3-A05E-F12F382FA1E7}">
      <dsp:nvSpPr>
        <dsp:cNvPr id="0" name=""/>
        <dsp:cNvSpPr/>
      </dsp:nvSpPr>
      <dsp:spPr>
        <a:xfrm>
          <a:off x="3025303" y="4089460"/>
          <a:ext cx="2454295" cy="147257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263" tIns="126237" rIns="120263" bIns="126237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print(f'A soma é: {soma}')</a:t>
          </a:r>
        </a:p>
      </dsp:txBody>
      <dsp:txXfrm>
        <a:off x="3025303" y="4089460"/>
        <a:ext cx="2454295" cy="1472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5746D9B3-107B-97FC-1E29-F01570535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80EDA3FD-1057-5CDE-043C-ED33E34BCB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073D1A48-8277-B17D-2FA7-93A8E313B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3613454E-784B-057C-FEA7-752272C27A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003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5111E5A8-32DC-946C-6EAE-246F3E7ED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FE662C65-2154-2362-C048-E11E682921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4EDC89E9-B37E-2EE8-1409-093738D9A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43C03CB3-6EC5-BFBE-7EEF-8D5032C546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07543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34D51E32-2FEC-0565-40A6-1EF5A17879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F6FAF0E6-B19A-AD84-ADC2-45E0147FD8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52B89EB1-D280-AC3C-3780-EBEA5926F9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615691D7-8B7B-2136-1513-D5DA1787EF8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85916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FEF7EC1F-222C-954D-8655-4EA6DE9A8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A586ACC5-F184-0874-4852-F4399F7ED9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AD3AA68B-6474-65D9-5FC5-0DB103AE8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6D65C896-A893-4C2E-9DB0-3E1B459777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27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4852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35D5922A-CB4A-8549-78D6-2949E0A79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587AB369-910D-1E12-D1EA-F1CA9F3C5A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32684D13-53B2-CBFC-BF4A-432A48CAF4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CD690EAD-E605-229F-359B-E708C42ED13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3961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5ab036dad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e5ab036dad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g1e5ab036dad_1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29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D33D8FE5-4D89-B950-653B-429DA9382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>
            <a:extLst>
              <a:ext uri="{FF2B5EF4-FFF2-40B4-BE49-F238E27FC236}">
                <a16:creationId xmlns:a16="http://schemas.microsoft.com/office/drawing/2014/main" id="{BFBAD5FA-C193-D5CE-414C-03AAF4A729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>
            <a:extLst>
              <a:ext uri="{FF2B5EF4-FFF2-40B4-BE49-F238E27FC236}">
                <a16:creationId xmlns:a16="http://schemas.microsoft.com/office/drawing/2014/main" id="{B1A5F320-574B-F6D9-1C5B-842657C93E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>
            <a:extLst>
              <a:ext uri="{FF2B5EF4-FFF2-40B4-BE49-F238E27FC236}">
                <a16:creationId xmlns:a16="http://schemas.microsoft.com/office/drawing/2014/main" id="{62DFABBE-0380-C0BB-C79F-52445058BCB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390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57B6F29D-F41C-A01B-E3A0-41C4EDEBA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>
            <a:extLst>
              <a:ext uri="{FF2B5EF4-FFF2-40B4-BE49-F238E27FC236}">
                <a16:creationId xmlns:a16="http://schemas.microsoft.com/office/drawing/2014/main" id="{3DBCC6A8-0842-3A9E-A18A-D5E8F3D8C0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>
            <a:extLst>
              <a:ext uri="{FF2B5EF4-FFF2-40B4-BE49-F238E27FC236}">
                <a16:creationId xmlns:a16="http://schemas.microsoft.com/office/drawing/2014/main" id="{AD40D801-2F27-898B-C0A6-2E2F9502A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>
            <a:extLst>
              <a:ext uri="{FF2B5EF4-FFF2-40B4-BE49-F238E27FC236}">
                <a16:creationId xmlns:a16="http://schemas.microsoft.com/office/drawing/2014/main" id="{8E9E2EB7-97FC-4CC3-660C-D05A532EC6C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35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438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ddfe0bedf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1ddfe0bedf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g1ddfe0bedf9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84893D86-33B3-E400-E342-0CCA2148F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A850BAE6-F1CA-822B-ACC2-07D7807FE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F14C05EA-CE2F-86BE-D582-81C91D0CE2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C7A0D38E-E80B-A437-D8AE-3F6F0857E9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37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0784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ddfe0bedf9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1ddfe0bedf9_0_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g1ddfe0bedf9_0_1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CE87B745-B3BB-578D-1C9A-1822986E3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FFA976DD-691A-1EDE-DF00-C37CD2998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8B37130B-C971-B7FD-B253-5A2BD3E9A1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6114327A-C806-D7CD-A772-01C65AB34F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39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7296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8DE790F2-2E25-E13A-A03F-18F773D46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E1EED1D3-2EBB-73E9-C62C-73738757B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493623D0-20AB-FCDA-2373-384F26F3C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22AE722A-3F9D-0E2C-871E-33FCE57223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2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43578C7-49A8-B89C-1E50-0AB69BC40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13F234A6-6F27-D00B-F470-44236488E8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A851760A-769C-F32E-BBA2-87ECA1BEAD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9EE06C12-8431-AE0A-D8AC-0F00DF1A65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6770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ddfe0bedf9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ddfe0bedf9_0_1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" name="Google Shape;214;g1ddfe0bedf9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dead09100c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dead09100c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1" name="Google Shape;221;g1dead09100c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dfe0bedf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1ddfe0bedf9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1ddfe0bedf9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ead09100c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1dead09100c_0_5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g1dead09100c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ddfe0bedf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1ddfe0bedf9_0_1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1ddfe0bedf9_0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dfe0bedf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g1ddfe0bedf9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g1ddfe0bedf9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018C3CCA-6932-C540-97CB-603197E10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56C90837-7F08-35DD-1375-2916824E80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AC2967DD-8842-1351-8B55-3FBDCDC896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B0A50EFF-71A2-C662-FACE-36B0B0454F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57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2AC62C1-9CB1-B3BA-EB15-BE8BB3B06D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3622173E-2F1A-107E-3695-FC69BF6E9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BE236C6B-635B-2365-7183-B5821F6CFA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2E2ECFE5-A8BB-4E65-4BE7-B9050C5A1AA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5339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5AE7645D-21C9-744C-B13F-637FB9353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D01FBD17-7074-A9CC-6C20-3A8FE6C5B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55DF84E3-C790-FDD2-4671-D49AB9309E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139D162B-EB51-D69D-E201-46EB204B99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8970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FD72475D-C5E9-A5C8-6D8C-0C8DA3188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D039B601-3BE6-475D-426C-E04E40065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298D2320-55D3-5961-1212-6FA3E0327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21A8FE48-E03E-1DFA-7C33-0731ED9420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05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9ABC253-C401-3776-D63E-543C303C8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94DD72B7-E0AF-17B2-0E0A-9487029FC3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2714ABD5-1EA9-9872-73C8-393938FD3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4B6D3082-28F1-86A6-02E4-E369EFBB9E7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3997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A0088846-3E0C-8575-22A7-91D8D25B4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EED62552-0F73-59B6-CAD9-35D243485A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195C89A6-3550-7407-0C7B-4CBC1C0FB1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79C61EC6-B69D-3BA5-1630-AB6FEB56C4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8964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5C9C909F-C60F-0EEE-6003-577CEF159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>
            <a:extLst>
              <a:ext uri="{FF2B5EF4-FFF2-40B4-BE49-F238E27FC236}">
                <a16:creationId xmlns:a16="http://schemas.microsoft.com/office/drawing/2014/main" id="{CBBE45EC-90C8-1052-B027-53CAA64B0F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>
            <a:extLst>
              <a:ext uri="{FF2B5EF4-FFF2-40B4-BE49-F238E27FC236}">
                <a16:creationId xmlns:a16="http://schemas.microsoft.com/office/drawing/2014/main" id="{7143EA64-99C0-5A4C-664C-3CF7F59B9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>
            <a:extLst>
              <a:ext uri="{FF2B5EF4-FFF2-40B4-BE49-F238E27FC236}">
                <a16:creationId xmlns:a16="http://schemas.microsoft.com/office/drawing/2014/main" id="{C9DC25C6-EF9C-D1B4-5C81-577F01E951A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57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40907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D21C6370-7CCE-7172-E511-309038DB6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>
            <a:extLst>
              <a:ext uri="{FF2B5EF4-FFF2-40B4-BE49-F238E27FC236}">
                <a16:creationId xmlns:a16="http://schemas.microsoft.com/office/drawing/2014/main" id="{02C8F0E5-07A6-6012-0F64-5422FCF06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>
            <a:extLst>
              <a:ext uri="{FF2B5EF4-FFF2-40B4-BE49-F238E27FC236}">
                <a16:creationId xmlns:a16="http://schemas.microsoft.com/office/drawing/2014/main" id="{78E849B3-28D9-B97B-3AB4-D86E46C195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>
            <a:extLst>
              <a:ext uri="{FF2B5EF4-FFF2-40B4-BE49-F238E27FC236}">
                <a16:creationId xmlns:a16="http://schemas.microsoft.com/office/drawing/2014/main" id="{69E089A8-6942-F9AD-B66D-A359EBC8317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847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89B4EDA9-04A9-C928-1A85-0F23983DD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>
            <a:extLst>
              <a:ext uri="{FF2B5EF4-FFF2-40B4-BE49-F238E27FC236}">
                <a16:creationId xmlns:a16="http://schemas.microsoft.com/office/drawing/2014/main" id="{D7149992-DE6D-B83E-CBF2-E70B8A072B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>
            <a:extLst>
              <a:ext uri="{FF2B5EF4-FFF2-40B4-BE49-F238E27FC236}">
                <a16:creationId xmlns:a16="http://schemas.microsoft.com/office/drawing/2014/main" id="{C82A7497-3FED-CAB8-B2ED-0AD4A587C8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>
            <a:extLst>
              <a:ext uri="{FF2B5EF4-FFF2-40B4-BE49-F238E27FC236}">
                <a16:creationId xmlns:a16="http://schemas.microsoft.com/office/drawing/2014/main" id="{8A96351B-9A77-5F1E-D1DE-A3FC4FB928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59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1080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5EFD18EC-C226-031C-5FEE-AA1026D20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eb3916162_0_4:notes">
            <a:extLst>
              <a:ext uri="{FF2B5EF4-FFF2-40B4-BE49-F238E27FC236}">
                <a16:creationId xmlns:a16="http://schemas.microsoft.com/office/drawing/2014/main" id="{CE26538B-3BC7-452C-D82F-489112EB9D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1deb3916162_0_4:notes">
            <a:extLst>
              <a:ext uri="{FF2B5EF4-FFF2-40B4-BE49-F238E27FC236}">
                <a16:creationId xmlns:a16="http://schemas.microsoft.com/office/drawing/2014/main" id="{663D36B7-9A41-EF3A-9504-4D637219AE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" name="Google Shape;78;g1deb3916162_0_4:notes">
            <a:extLst>
              <a:ext uri="{FF2B5EF4-FFF2-40B4-BE49-F238E27FC236}">
                <a16:creationId xmlns:a16="http://schemas.microsoft.com/office/drawing/2014/main" id="{E20DA71D-D4D1-35AC-9C5E-9707A1AC90E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11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e059d6f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g1de059d6f3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1de059d6f3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dead09100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dead09100c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dead09100c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61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ABE479D8-5269-5042-8E16-855904247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e5ab036dad_1_0:notes">
            <a:extLst>
              <a:ext uri="{FF2B5EF4-FFF2-40B4-BE49-F238E27FC236}">
                <a16:creationId xmlns:a16="http://schemas.microsoft.com/office/drawing/2014/main" id="{EF1A63BE-3F35-7C8E-1EBF-D92051998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g1e5ab036dad_1_0:notes">
            <a:extLst>
              <a:ext uri="{FF2B5EF4-FFF2-40B4-BE49-F238E27FC236}">
                <a16:creationId xmlns:a16="http://schemas.microsoft.com/office/drawing/2014/main" id="{9E0321D3-6639-9C8D-0506-38C84E1A51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" name="Google Shape;91;g1e5ab036dad_1_0:notes">
            <a:extLst>
              <a:ext uri="{FF2B5EF4-FFF2-40B4-BE49-F238E27FC236}">
                <a16:creationId xmlns:a16="http://schemas.microsoft.com/office/drawing/2014/main" id="{2F9B4086-DB45-47C8-7514-74D32BFEB3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64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6528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e059d6f3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1de059d6f35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1de059d6f3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e059d6f35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1de059d6f35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1de059d6f35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17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fe0bed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ddfe0bedf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1ddfe0bed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F1032C36-D67E-64A0-D7FF-073A75D2A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fe0bedf9_0_38:notes">
            <a:extLst>
              <a:ext uri="{FF2B5EF4-FFF2-40B4-BE49-F238E27FC236}">
                <a16:creationId xmlns:a16="http://schemas.microsoft.com/office/drawing/2014/main" id="{2337EEFA-0083-E89B-D299-28CC90A29B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ddfe0bedf9_0_38:notes">
            <a:extLst>
              <a:ext uri="{FF2B5EF4-FFF2-40B4-BE49-F238E27FC236}">
                <a16:creationId xmlns:a16="http://schemas.microsoft.com/office/drawing/2014/main" id="{7FF9DB8C-4925-F31C-F195-723D7D68F6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1ddfe0bedf9_0_38:notes">
            <a:extLst>
              <a:ext uri="{FF2B5EF4-FFF2-40B4-BE49-F238E27FC236}">
                <a16:creationId xmlns:a16="http://schemas.microsoft.com/office/drawing/2014/main" id="{8C2C1853-14E2-9E40-6F2A-A5FFE74EBFA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9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94F9B64C-166D-1B7C-D82F-21F4451D2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ddfe0bedf9_0_38:notes">
            <a:extLst>
              <a:ext uri="{FF2B5EF4-FFF2-40B4-BE49-F238E27FC236}">
                <a16:creationId xmlns:a16="http://schemas.microsoft.com/office/drawing/2014/main" id="{7424B0E7-1B24-86A6-C867-1119B72E31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g1ddfe0bedf9_0_38:notes">
            <a:extLst>
              <a:ext uri="{FF2B5EF4-FFF2-40B4-BE49-F238E27FC236}">
                <a16:creationId xmlns:a16="http://schemas.microsoft.com/office/drawing/2014/main" id="{14ABCE30-6CD4-DCC4-98D9-FBAD45211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3" name="Google Shape;143;g1ddfe0bedf9_0_38:notes">
            <a:extLst>
              <a:ext uri="{FF2B5EF4-FFF2-40B4-BE49-F238E27FC236}">
                <a16:creationId xmlns:a16="http://schemas.microsoft.com/office/drawing/2014/main" id="{BA7A22CF-D981-73C0-FE90-440A6960933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241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21E9E1-D05E-DFC6-EF39-74DCA507A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37E52E-DE0D-2533-602D-FFA37C8D79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CBC5B6-33B3-4C20-47B6-AC6488870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Google Shape;110;p5">
            <a:extLst>
              <a:ext uri="{FF2B5EF4-FFF2-40B4-BE49-F238E27FC236}">
                <a16:creationId xmlns:a16="http://schemas.microsoft.com/office/drawing/2014/main" id="{022C3A32-BAD8-B8C5-752F-718B50D6B6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7C9554B5-EA96-A2F3-D006-7FEBFF423C66}"/>
              </a:ext>
            </a:extLst>
          </p:cNvPr>
          <p:cNvSpPr/>
          <p:nvPr userDrawn="1"/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5">
            <a:extLst>
              <a:ext uri="{FF2B5EF4-FFF2-40B4-BE49-F238E27FC236}">
                <a16:creationId xmlns:a16="http://schemas.microsoft.com/office/drawing/2014/main" id="{0029FC3C-B09D-D4AA-69CB-6285E0788C48}"/>
              </a:ext>
            </a:extLst>
          </p:cNvPr>
          <p:cNvSpPr/>
          <p:nvPr userDrawn="1"/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980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5">
            <a:extLst>
              <a:ext uri="{FF2B5EF4-FFF2-40B4-BE49-F238E27FC236}">
                <a16:creationId xmlns:a16="http://schemas.microsoft.com/office/drawing/2014/main" id="{A51F2890-9D9D-DE57-8ABD-2A2E122C27BD}"/>
              </a:ext>
            </a:extLst>
          </p:cNvPr>
          <p:cNvSpPr/>
          <p:nvPr userDrawn="1"/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078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5">
            <a:extLst>
              <a:ext uri="{FF2B5EF4-FFF2-40B4-BE49-F238E27FC236}">
                <a16:creationId xmlns:a16="http://schemas.microsoft.com/office/drawing/2014/main" id="{E6A86A25-9A24-65EF-F305-B215D8DCA4D6}"/>
              </a:ext>
            </a:extLst>
          </p:cNvPr>
          <p:cNvSpPr/>
          <p:nvPr userDrawn="1"/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7;p5">
            <a:extLst>
              <a:ext uri="{FF2B5EF4-FFF2-40B4-BE49-F238E27FC236}">
                <a16:creationId xmlns:a16="http://schemas.microsoft.com/office/drawing/2014/main" id="{2809743E-886C-5E64-272C-621FEB732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6;p5">
            <a:extLst>
              <a:ext uri="{FF2B5EF4-FFF2-40B4-BE49-F238E27FC236}">
                <a16:creationId xmlns:a16="http://schemas.microsoft.com/office/drawing/2014/main" id="{D4FAAECB-070E-5FFB-2691-AC693C1A2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70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3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10972800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431844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3B8-1F5B-7119-7FC6-E183753A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DC9987-757C-489A-FE5D-16AFA34CA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5150AE-0270-0258-F024-28792DFCB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A56B2-92CE-EE68-0C7F-96C67D47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7F6E9C-7F4F-77E0-5BF7-5C3FCE72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30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8575E-3151-0E8D-6B9B-EBA7E424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D6C3AB-6BA4-B9D6-E275-B748BBE65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2390B1-6A02-C2FC-D198-FF9DC9B0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B4240E-F34F-0415-DEBC-83A471E48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D179B4-7D15-7156-A406-C67BBF80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4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A9D7B-5FE9-C7A3-90F6-66998D5A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E3F88-790E-2AED-63D0-CADC610D2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7AB12B-A13B-1738-29F7-F30B261D4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0FB91B-22E5-CB86-FF5F-122A0E39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362FC1-B724-81AD-3B47-843A030A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0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9CBC0-84AC-35F0-2AF0-6EE99A50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1D8AE-66DE-416C-87D1-AD773F799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D815F-DBF3-DB7C-B015-95D7ADFA7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2C5411-E9BA-AE05-EFC9-F5B0CCDE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F010E0-F789-46D6-70CD-D1A1B14F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1320B1-CC24-1B1E-3C9B-65D8004C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5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563418" y="1681017"/>
            <a:ext cx="11169232" cy="449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" name="Google Shape;123;g2f0b09c0057_0_0">
            <a:extLst>
              <a:ext uri="{FF2B5EF4-FFF2-40B4-BE49-F238E27FC236}">
                <a16:creationId xmlns:a16="http://schemas.microsoft.com/office/drawing/2014/main" id="{B353F323-40FC-C2F7-A53C-3AAADCB7EC7F}"/>
              </a:ext>
            </a:extLst>
          </p:cNvPr>
          <p:cNvSpPr/>
          <p:nvPr userDrawn="1"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4;g2f0b09c0057_0_0">
            <a:extLst>
              <a:ext uri="{FF2B5EF4-FFF2-40B4-BE49-F238E27FC236}">
                <a16:creationId xmlns:a16="http://schemas.microsoft.com/office/drawing/2014/main" id="{05443620-DBBC-BF4D-6C36-4E25E3D9A4A3}"/>
              </a:ext>
            </a:extLst>
          </p:cNvPr>
          <p:cNvSpPr/>
          <p:nvPr userDrawn="1"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5;g2f0b09c0057_0_0">
            <a:extLst>
              <a:ext uri="{FF2B5EF4-FFF2-40B4-BE49-F238E27FC236}">
                <a16:creationId xmlns:a16="http://schemas.microsoft.com/office/drawing/2014/main" id="{AD5280D4-079A-848F-9CE2-0B9EA51742A4}"/>
              </a:ext>
            </a:extLst>
          </p:cNvPr>
          <p:cNvSpPr/>
          <p:nvPr userDrawn="1"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6;g2f0b09c0057_0_0">
            <a:extLst>
              <a:ext uri="{FF2B5EF4-FFF2-40B4-BE49-F238E27FC236}">
                <a16:creationId xmlns:a16="http://schemas.microsoft.com/office/drawing/2014/main" id="{E30F3525-3104-34C9-ED42-7C1C077B9515}"/>
              </a:ext>
            </a:extLst>
          </p:cNvPr>
          <p:cNvSpPr/>
          <p:nvPr userDrawn="1"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563418" y="217349"/>
            <a:ext cx="111692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0FEB3-EDF3-A331-E3E5-482C70EB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FAF94D-2369-A6C5-7D9F-A0764F54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6DC6F7-38F4-BFCA-C827-4D781B73A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A2A660D-9221-ACC2-BE49-B3FE3F737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79E86A-89C4-477C-44A9-F8F1555EE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80F6E6-C4B3-A231-8657-DAF85B05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EF22C8-4B83-1CFF-AB4B-90EE0818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5A8A7A-8E9E-95D1-4BD2-063378E4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189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F8904-867B-2C7C-4142-A20CEAEE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EECB6C-5780-A819-CF98-D0F7C84B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8E764A-77A4-EBDB-A1F6-612893A9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72E625-F6D8-2706-CFE8-46120A9B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611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94626EE-97BF-162B-E079-5B2A5106B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160BEE-0C1A-2580-FF15-6E1C6A4A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CEBDFD-DD83-554E-B7EB-824684AC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97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D8E5C-9F6F-A33B-F51F-3172BC42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377D6A-A176-BF62-05C9-3B869701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0F962D-D224-06AC-F325-1437ABDF1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B15283-D3DC-B40B-51CE-7FAF2A3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B461DA-E2CE-68E2-C6F5-9B4BC28F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B4F005-4B8A-9EFD-D2AD-87A77AB9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442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06444-459E-ADD9-2FF4-93B77CD7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90F8600-E218-5785-2205-DA1381B9D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C721E1-5B7A-BCDA-613A-33377B750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3A98F-D0F3-7EE5-E134-8D87CBF9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FB879-E01B-0D88-32E4-4C0CFD9E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AD4AA8-4237-0ED3-CB36-50C64A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037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B82CB-6953-B52B-E518-8D69EE2F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AE19BF-C9CB-D3BA-6088-2F060E1B7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8AE5F2-9994-F7F8-C043-FDB21175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59EC34-432B-CB7F-D51D-101B53B42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FDEC2F-2440-0B21-349C-454DD7A4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76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A4A5FC-E5BC-EE86-7790-25D9D6F3A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69AEAB-6456-FBEC-71FA-261FB87C7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84C729-4B04-965C-A522-8916B96E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20269-68BD-C491-F8AD-2E565EF8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A7EDBD-6CBB-5E94-AF8B-9F3BC0A6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8497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16381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10972800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67301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Layout Personalizado">
  <p:cSld name="3_Layout Personalizad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5390389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2"/>
          </p:nvPr>
        </p:nvSpPr>
        <p:spPr>
          <a:xfrm>
            <a:off x="6096000" y="1484785"/>
            <a:ext cx="5469416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19521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userDrawn="1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body" idx="1"/>
          </p:nvPr>
        </p:nvSpPr>
        <p:spPr>
          <a:xfrm>
            <a:off x="563418" y="1722299"/>
            <a:ext cx="5456382" cy="445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2"/>
          </p:nvPr>
        </p:nvSpPr>
        <p:spPr>
          <a:xfrm>
            <a:off x="6172200" y="1722299"/>
            <a:ext cx="5560450" cy="4454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" name="Google Shape;123;g2f0b09c0057_0_0">
            <a:extLst>
              <a:ext uri="{FF2B5EF4-FFF2-40B4-BE49-F238E27FC236}">
                <a16:creationId xmlns:a16="http://schemas.microsoft.com/office/drawing/2014/main" id="{E745EBE5-039D-0F4C-7627-A7EFBC6338E7}"/>
              </a:ext>
            </a:extLst>
          </p:cNvPr>
          <p:cNvSpPr/>
          <p:nvPr userDrawn="1"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4;g2f0b09c0057_0_0">
            <a:extLst>
              <a:ext uri="{FF2B5EF4-FFF2-40B4-BE49-F238E27FC236}">
                <a16:creationId xmlns:a16="http://schemas.microsoft.com/office/drawing/2014/main" id="{33EF170C-D91B-9915-3779-B7AD1CA88AD5}"/>
              </a:ext>
            </a:extLst>
          </p:cNvPr>
          <p:cNvSpPr/>
          <p:nvPr userDrawn="1"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5;g2f0b09c0057_0_0">
            <a:extLst>
              <a:ext uri="{FF2B5EF4-FFF2-40B4-BE49-F238E27FC236}">
                <a16:creationId xmlns:a16="http://schemas.microsoft.com/office/drawing/2014/main" id="{5A5AF03D-05C8-B405-0E90-2E250B902D79}"/>
              </a:ext>
            </a:extLst>
          </p:cNvPr>
          <p:cNvSpPr/>
          <p:nvPr userDrawn="1"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6;g2f0b09c0057_0_0">
            <a:extLst>
              <a:ext uri="{FF2B5EF4-FFF2-40B4-BE49-F238E27FC236}">
                <a16:creationId xmlns:a16="http://schemas.microsoft.com/office/drawing/2014/main" id="{E80E5D79-5EEF-5495-D9B2-B025CC4299A3}"/>
              </a:ext>
            </a:extLst>
          </p:cNvPr>
          <p:cNvSpPr/>
          <p:nvPr userDrawn="1"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36;p17">
            <a:extLst>
              <a:ext uri="{FF2B5EF4-FFF2-40B4-BE49-F238E27FC236}">
                <a16:creationId xmlns:a16="http://schemas.microsoft.com/office/drawing/2014/main" id="{7E7C27CC-9C0F-A0A5-010E-5473D06225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418" y="217349"/>
            <a:ext cx="111692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yout Personalizado">
  <p:cSld name="4_Layout Personalizad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1685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AA121D-6224-637D-D7ED-5DC135BC90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09B49B-6B87-C4DA-C4D1-0A65042B43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76D741-5B40-6EC4-8C3B-1A0F82E242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Google Shape;178;p7">
            <a:extLst>
              <a:ext uri="{FF2B5EF4-FFF2-40B4-BE49-F238E27FC236}">
                <a16:creationId xmlns:a16="http://schemas.microsoft.com/office/drawing/2014/main" id="{279F3C4A-B5CA-CECA-446B-BD22002D12DC}"/>
              </a:ext>
            </a:extLst>
          </p:cNvPr>
          <p:cNvSpPr/>
          <p:nvPr userDrawn="1"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9;p7">
            <a:extLst>
              <a:ext uri="{FF2B5EF4-FFF2-40B4-BE49-F238E27FC236}">
                <a16:creationId xmlns:a16="http://schemas.microsoft.com/office/drawing/2014/main" id="{E1BC52FD-777F-2D9C-9077-A51D79203EB4}"/>
              </a:ext>
            </a:extLst>
          </p:cNvPr>
          <p:cNvSpPr/>
          <p:nvPr userDrawn="1"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019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B1591F44-5403-B56F-0A57-1B1DA0AD9A1C}"/>
              </a:ext>
            </a:extLst>
          </p:cNvPr>
          <p:cNvSpPr/>
          <p:nvPr userDrawn="1"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039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08F73-2D97-3D95-A276-4201AF66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22" y="2525749"/>
            <a:ext cx="3551378" cy="30622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00766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85A76-2B13-4030-91B0-3236F3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42019D-7108-72B5-675D-A3BE9AD86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809E12-B058-6ECB-A720-B0987F8E40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44958C-F84C-089C-AEF2-A07DC41CA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111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53" r:id="rId2"/>
    <p:sldLayoutId id="2147483655" r:id="rId3"/>
    <p:sldLayoutId id="2147483665" r:id="rId4"/>
    <p:sldLayoutId id="2147483664" r:id="rId5"/>
    <p:sldLayoutId id="2147483652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8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B8C666D-0DCC-B7F3-41F1-F0D84564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D3A92E-B1EC-CD94-BD28-7AB39C92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1CB249-9B07-85A8-B2C8-D08639090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D6E3A2-BAE9-E3A9-2D90-1D07EDEA1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0A0DDA-9820-8686-ACCF-960ECD7AA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ps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/?section=window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pt-br/3/tutorial/index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hon.org.br/" TargetMode="External"/><Relationship Id="rId4" Type="http://schemas.openxmlformats.org/officeDocument/2006/relationships/hyperlink" Target="https://www.w3schools.com/python/default.asp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Gráficos digitais e números em 3D">
            <a:extLst>
              <a:ext uri="{FF2B5EF4-FFF2-40B4-BE49-F238E27FC236}">
                <a16:creationId xmlns:a16="http://schemas.microsoft.com/office/drawing/2014/main" id="{F598BE71-57A2-BC39-647B-04391DEA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8" r="23010" b="8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400"/>
              <a:t>Python: </a:t>
            </a:r>
            <a:br>
              <a:rPr lang="pt-BR" sz="4400"/>
            </a:br>
            <a:r>
              <a:rPr lang="pt-BR" sz="4400"/>
              <a:t>Aplicações para </a:t>
            </a:r>
            <a:br>
              <a:rPr lang="pt-BR" sz="4400"/>
            </a:br>
            <a:r>
              <a:rPr lang="pt-BR" sz="4400"/>
              <a:t>Administração e Engenharia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F29606B-1F2C-E512-3781-2F3820482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 sz="2000" dirty="0" err="1"/>
              <a:t>Profª</a:t>
            </a:r>
            <a:r>
              <a:rPr lang="pt-BR" sz="2000" dirty="0"/>
              <a:t> Leide Vieira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E704F-CA6F-A57B-8729-3B5ABA4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áficos digitais e números em 3D">
            <a:extLst>
              <a:ext uri="{FF2B5EF4-FFF2-40B4-BE49-F238E27FC236}">
                <a16:creationId xmlns:a16="http://schemas.microsoft.com/office/drawing/2014/main" id="{F5355AAB-FCEA-C6CA-9AB6-D161E48D21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782" b="59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7FD21-6FDE-9581-E28D-87749B18B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Aula 1: Introdução à Programação com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E9DD4-BB16-920E-ED72-C36D71CDE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Curso de Python: </a:t>
            </a:r>
            <a:endParaRPr lang="pt-BR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Aplicações para Administração e Engenharia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98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D6AC57E1-B9B5-A995-6B9C-C767A3597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2400" dirty="0"/>
              <a:t>Criado por Guido van </a:t>
            </a:r>
            <a:r>
              <a:rPr lang="pt-BR" sz="2400" dirty="0" err="1"/>
              <a:t>Rossum</a:t>
            </a:r>
            <a:r>
              <a:rPr lang="pt-BR" sz="2400" dirty="0"/>
              <a:t> nos anos 1990.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2400" dirty="0"/>
              <a:t>Em 2001, foi formada a Python Software Foundation (PSF, consulte </a:t>
            </a:r>
            <a:r>
              <a:rPr lang="pt-BR" sz="2400" u="sng" dirty="0">
                <a:hlinkClick r:id="rId3"/>
              </a:rPr>
              <a:t>https://www.python.org/psf</a:t>
            </a:r>
            <a:r>
              <a:rPr lang="pt-BR" sz="2400" dirty="0"/>
              <a:t> ), uma organização sem fins lucrativos criada especificamente para possuir propriedade intelectual relacionada ao Python.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None/>
            </a:pPr>
            <a:r>
              <a:rPr lang="pt-BR" sz="2400" dirty="0"/>
              <a:t>Versão atual 3.13.0 (Outubro/2024).</a:t>
            </a:r>
          </a:p>
        </p:txBody>
      </p:sp>
      <p:sp>
        <p:nvSpPr>
          <p:cNvPr id="74" name="Google Shape;7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25" tIns="45700" rIns="91425" bIns="45700" rtlCol="0" anchorCtr="0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História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dfe0bedf9_0_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200"/>
              </a:spcBef>
              <a:buSzPts val="1100"/>
              <a:buNone/>
            </a:pPr>
            <a:r>
              <a:rPr lang="pt-BR" sz="2400" dirty="0"/>
              <a:t>Python foi projetado para facilitar a leitura e tem algumas semelhanças com a língua inglesa com influência da matemática.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SzPts val="1100"/>
              <a:buNone/>
            </a:pPr>
            <a:r>
              <a:rPr lang="pt-BR" sz="2400" dirty="0"/>
              <a:t>Usa novas linhas para completar um comando, ao contrário de outras linguagens de programação que geralmente usam ponto-e-vírgula ou parênteses.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SzPts val="1100"/>
              <a:buNone/>
            </a:pPr>
            <a:r>
              <a:rPr lang="pt-BR" sz="2400" dirty="0"/>
              <a:t>Possui uma sintaxe que permite escrever programas com menos linhas do que algumas outras linguagens de programação. 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SzPts val="1100"/>
              <a:buNone/>
            </a:pPr>
            <a:r>
              <a:rPr lang="pt-BR" sz="2400" dirty="0"/>
              <a:t>Funciona em diferentes plataformas (Windows, Mac, Linux, </a:t>
            </a:r>
            <a:r>
              <a:rPr lang="pt-BR" sz="2400" dirty="0" err="1"/>
              <a:t>Raspberry</a:t>
            </a:r>
            <a:r>
              <a:rPr lang="pt-BR" sz="2400" dirty="0"/>
              <a:t> Pi, </a:t>
            </a:r>
            <a:r>
              <a:rPr lang="pt-BR" sz="2400" dirty="0" err="1"/>
              <a:t>etc</a:t>
            </a:r>
            <a:r>
              <a:rPr lang="pt-BR" sz="2400" dirty="0"/>
              <a:t>).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SzPts val="1100"/>
              <a:buNone/>
            </a:pPr>
            <a:endParaRPr lang="pt-BR" sz="2400" dirty="0"/>
          </a:p>
        </p:txBody>
      </p:sp>
      <p:sp>
        <p:nvSpPr>
          <p:cNvPr id="94" name="Google Shape;94;g1ddfe0bedf9_0_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Por que Python?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B186A8D9-0F8D-A014-E655-DBCDCCC0D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pt-BR" dirty="0"/>
              <a:t>Python é uma linguagem de uso geral:</a:t>
            </a:r>
          </a:p>
          <a:p>
            <a:r>
              <a:rPr lang="pt-BR" dirty="0"/>
              <a:t>Linguagem de alto nível (mais próxima da nossa língua – humanos);</a:t>
            </a:r>
          </a:p>
          <a:p>
            <a:r>
              <a:rPr lang="pt-BR" dirty="0"/>
              <a:t>Requer menos código para concluir tarefas que são básicas;</a:t>
            </a:r>
          </a:p>
          <a:p>
            <a:r>
              <a:rPr lang="pt-BR" dirty="0"/>
              <a:t>Conjunto de bibliotecas rico em funcionalidades;</a:t>
            </a:r>
          </a:p>
          <a:p>
            <a:r>
              <a:rPr lang="pt-BR" dirty="0"/>
              <a:t>Ágil, fácil e objetiva;</a:t>
            </a:r>
          </a:p>
          <a:p>
            <a:r>
              <a:rPr lang="pt-BR" dirty="0"/>
              <a:t>Multiplataforma;</a:t>
            </a:r>
          </a:p>
          <a:p>
            <a:r>
              <a:rPr lang="pt-BR" dirty="0"/>
              <a:t>Linguagem de fonte livre e aberta;</a:t>
            </a:r>
          </a:p>
          <a:p>
            <a:r>
              <a:rPr lang="pt-BR" dirty="0"/>
              <a:t>100% gratuita.</a:t>
            </a:r>
          </a:p>
        </p:txBody>
      </p:sp>
      <p:sp>
        <p:nvSpPr>
          <p:cNvPr id="108" name="Google Shape;108;g1ddfe0bedf9_0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25" tIns="45700" rIns="91425" bIns="45700" rtlCol="0" anchorCtr="0">
            <a:normAutofit/>
          </a:bodyPr>
          <a:lstStyle/>
          <a:p>
            <a:pPr>
              <a:buSzPts val="4400"/>
            </a:pPr>
            <a:r>
              <a:rPr lang="pt-BR" sz="4000">
                <a:solidFill>
                  <a:srgbClr val="FFFFFF"/>
                </a:solidFill>
              </a:rPr>
              <a:t>Caracteríticas do Python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59A3F8E-174F-49A3-D8E8-E22FFB2B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1AB9BF2-8071-EFA6-CA68-085E107B2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0ED745-2D8E-B48E-9988-D168A7F74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178F7A-2A81-2FEE-AEDB-0D20C1CB51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8341437-8BFE-3ECF-0A76-BB6B29A43D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EC266C5-F3D8-CDC5-13CF-0BFE34407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CAF8CEB-12FF-0ABB-AD75-E15E9EEDAC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14B96F0-1835-9213-36DC-0BF9EC4E8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3770D04-26EA-270F-18BD-A8AE0C240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FC90E59-626B-B95D-5187-A9EE9B3EA5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B26A151-B0CC-3195-6850-D475DCAF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C2148DA-2D9C-AB36-A36E-937C39CF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2B36C2C-F16D-CAC6-EE6B-5B1CABC37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Instalação</a:t>
            </a:r>
          </a:p>
        </p:txBody>
      </p:sp>
    </p:spTree>
    <p:extLst>
      <p:ext uri="{BB962C8B-B14F-4D97-AF65-F5344CB8AC3E}">
        <p14:creationId xmlns:p14="http://schemas.microsoft.com/office/powerpoint/2010/main" val="158998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0" name="Rectangle 151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3" name="Google Shape;123;g1de059d6f35_0_0"/>
          <p:cNvSpPr txBox="1">
            <a:spLocks noGrp="1"/>
          </p:cNvSpPr>
          <p:nvPr>
            <p:ph type="title" idx="4294967295"/>
          </p:nvPr>
        </p:nvSpPr>
        <p:spPr>
          <a:xfrm>
            <a:off x="748310" y="4960758"/>
            <a:ext cx="6796345" cy="1236086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r">
              <a:buClr>
                <a:schemeClr val="dk1"/>
              </a:buClr>
              <a:buSzPts val="4400"/>
            </a:pPr>
            <a:r>
              <a:rPr lang="en-US" sz="6000"/>
              <a:t>Instalação do Python</a:t>
            </a:r>
          </a:p>
        </p:txBody>
      </p:sp>
      <p:sp>
        <p:nvSpPr>
          <p:cNvPr id="125" name="Google Shape;125;g1de059d6f35_0_0"/>
          <p:cNvSpPr txBox="1"/>
          <p:nvPr/>
        </p:nvSpPr>
        <p:spPr>
          <a:xfrm>
            <a:off x="8119869" y="4960758"/>
            <a:ext cx="3323819" cy="1236086"/>
          </a:xfrm>
          <a:prstGeom prst="rect">
            <a:avLst/>
          </a:prstGeom>
          <a:noFill/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Tx/>
              <a:buNone/>
              <a:tabLst/>
              <a:defRPr/>
            </a:pPr>
            <a:r>
              <a:rPr kumimoji="0" lang="en-US" sz="24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Arial"/>
                <a:hlinkClick r:id="rId3"/>
              </a:rPr>
              <a:t>https://www.python.org/downloads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sym typeface="Arial"/>
              </a:rPr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6FA14E-3291-9FE4-7513-9CB80EDD8F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965" r="-1" b="5128"/>
          <a:stretch/>
        </p:blipFill>
        <p:spPr>
          <a:xfrm>
            <a:off x="320040" y="320039"/>
            <a:ext cx="11548872" cy="4379779"/>
          </a:xfrm>
          <a:prstGeom prst="rect">
            <a:avLst/>
          </a:prstGeom>
        </p:spPr>
      </p:pic>
      <p:cxnSp>
        <p:nvCxnSpPr>
          <p:cNvPr id="161" name="Straight Connector 153">
            <a:extLst>
              <a:ext uri="{FF2B5EF4-FFF2-40B4-BE49-F238E27FC236}">
                <a16:creationId xmlns:a16="http://schemas.microsoft.com/office/drawing/2014/main" id="{8AD2EEB5-F5B4-4BDA-8293-9A997C129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827285" y="5121601"/>
            <a:ext cx="0" cy="9144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6C4B12E4-5845-5554-40EE-66084BE0C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pPr marL="114300" indent="0">
              <a:lnSpc>
                <a:spcPct val="110000"/>
              </a:lnSpc>
              <a:buNone/>
            </a:pPr>
            <a:r>
              <a:rPr lang="pt-BR" dirty="0"/>
              <a:t>Uma </a:t>
            </a:r>
            <a:r>
              <a:rPr lang="pt-BR" b="1" dirty="0"/>
              <a:t>IDE</a:t>
            </a:r>
            <a:r>
              <a:rPr lang="pt-BR" dirty="0"/>
              <a:t> é a sigla para </a:t>
            </a:r>
            <a:r>
              <a:rPr lang="pt-BR" i="1" dirty="0" err="1"/>
              <a:t>Integrated</a:t>
            </a:r>
            <a:r>
              <a:rPr lang="pt-BR" i="1" dirty="0"/>
              <a:t> </a:t>
            </a:r>
            <a:r>
              <a:rPr lang="pt-BR" i="1" dirty="0" err="1"/>
              <a:t>Development</a:t>
            </a:r>
            <a:r>
              <a:rPr lang="pt-BR" i="1" dirty="0"/>
              <a:t> </a:t>
            </a:r>
            <a:r>
              <a:rPr lang="pt-BR" i="1" dirty="0" err="1"/>
              <a:t>Environment</a:t>
            </a:r>
            <a:r>
              <a:rPr lang="pt-BR" i="1" dirty="0"/>
              <a:t> </a:t>
            </a:r>
            <a:r>
              <a:rPr lang="pt-BR" dirty="0"/>
              <a:t>(Ambiente de Desenvolvimento Integrado) e indica um software que reúne ferramentas comuns de desenvolvedor em uma única Interface Gráfica do Usuário (GUI). Você pode escrever e testar softwares a partir de uma IDE, e ela geralmente utiliza:</a:t>
            </a:r>
          </a:p>
          <a:p>
            <a:pPr>
              <a:lnSpc>
                <a:spcPct val="110000"/>
              </a:lnSpc>
            </a:pPr>
            <a:r>
              <a:rPr lang="pt-BR" b="1" dirty="0"/>
              <a:t>Editor de código-fonte: </a:t>
            </a:r>
            <a:r>
              <a:rPr lang="pt-BR" dirty="0"/>
              <a:t>contribui para a criação de códigos por meio de diversas funcionalidades.</a:t>
            </a:r>
          </a:p>
          <a:p>
            <a:pPr>
              <a:lnSpc>
                <a:spcPct val="110000"/>
              </a:lnSpc>
            </a:pPr>
            <a:r>
              <a:rPr lang="pt-BR" b="1" dirty="0"/>
              <a:t>Automação de construção local: </a:t>
            </a:r>
            <a:r>
              <a:rPr lang="pt-BR" dirty="0"/>
              <a:t>cria uma compilação local do software, como a compilação de código fonte do computador. Sua função é automatizar tarefas repetitivas e simples.</a:t>
            </a:r>
          </a:p>
          <a:p>
            <a:pPr>
              <a:lnSpc>
                <a:spcPct val="110000"/>
              </a:lnSpc>
            </a:pPr>
            <a:r>
              <a:rPr lang="pt-BR" b="1" dirty="0"/>
              <a:t>Depurador</a:t>
            </a:r>
            <a:r>
              <a:rPr lang="pt-BR" dirty="0"/>
              <a:t>: programa para testar outros programas. </a:t>
            </a:r>
          </a:p>
          <a:p>
            <a:pPr>
              <a:lnSpc>
                <a:spcPct val="110000"/>
              </a:lnSpc>
            </a:pPr>
            <a:endParaRPr lang="pt-BR" dirty="0"/>
          </a:p>
        </p:txBody>
      </p:sp>
      <p:sp>
        <p:nvSpPr>
          <p:cNvPr id="131" name="Google Shape;131;g1de059d6f35_0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Algumas IDEs para Python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e059d6f35_0_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indent="-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</a:rPr>
              <a:t>Para Iniciantes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</a:rPr>
              <a:t>Thonny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, IDLE ou Google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</a:rPr>
              <a:t>Colab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indent="-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</a:rPr>
              <a:t>Para Desenvolvimento Profissional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  <a:hlinkClick r:id="rId3"/>
              </a:rPr>
              <a:t>PyCharm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 ou Visual Studio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</a:rPr>
              <a:t>Code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indent="-457200" fontAlgn="base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Tx/>
              <a:buSzTx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effectLst/>
              </a:rPr>
              <a:t>Para Ciência de Dados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</a:rPr>
              <a:t>Jupyter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 Notebook, Google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</a:rPr>
              <a:t>Colab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, Anaconda ou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effectLst/>
              </a:rPr>
              <a:t>Spyder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effectLst/>
              </a:rPr>
              <a:t>. </a:t>
            </a:r>
          </a:p>
        </p:txBody>
      </p:sp>
      <p:sp>
        <p:nvSpPr>
          <p:cNvPr id="138" name="Google Shape;138;g1de059d6f35_0_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Algumas IDEs para Python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97293-4648-0B34-E74B-DBD02248C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Instalação do PyCharm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D019C5-ED4C-6353-0A9E-FAA43FA43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077" y="1966293"/>
            <a:ext cx="8561844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79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5D1B75-A060-933A-E5A3-AD27CB720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89CC3C8-B590-6B3B-FD79-D242A0F3F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6F2499-5E8B-C5CC-9C37-10269228A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5EA4376-953B-CE65-49B5-339A3D72D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9FCCA18-08F7-8B17-6816-9BF731FE5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D929AE4-559F-9A8A-2F0E-533C2C0C6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F24E0B7-15A3-FE4A-002A-57C33F75E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89942E1-5849-6D75-E673-BBEEF62B2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045B8BC-38B6-D4E2-D240-27C17F69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C604255-2843-27D6-9EFC-C9930B6E8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E2FDF66-FB5E-BCCC-B81F-0F69FA25A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5F03687-EF73-0B1F-6122-FD530EA73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B8AB965-E36B-1881-AE24-225D8B21A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Começando a desenvolver</a:t>
            </a:r>
          </a:p>
        </p:txBody>
      </p:sp>
    </p:spTree>
    <p:extLst>
      <p:ext uri="{BB962C8B-B14F-4D97-AF65-F5344CB8AC3E}">
        <p14:creationId xmlns:p14="http://schemas.microsoft.com/office/powerpoint/2010/main" val="1789145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697"/>
            <a:ext cx="2819400" cy="4238118"/>
          </a:xfrm>
        </p:spPr>
        <p:txBody>
          <a:bodyPr>
            <a:normAutofit/>
          </a:bodyPr>
          <a:lstStyle/>
          <a:p>
            <a:r>
              <a:rPr lang="pt-BR" dirty="0"/>
              <a:t>Objetivos de aula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A44681-C720-78E4-6C30-3F9F320459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59045" y="477541"/>
          <a:ext cx="7626695" cy="575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63FA6B-7A83-4F84-8460-CBCEC06608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6763FA6B-7A83-4F84-8460-CBCEC06608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E3967E-6325-441C-B554-314791A4D9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F0E3967E-6325-441C-B554-314791A4D9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74AFF9B-8B8F-40C9-8CF0-4F954F2C93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874AFF9B-8B8F-40C9-8CF0-4F954F2C93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508DD6-8200-4E39-A9CB-A4508E91B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5508DD6-8200-4E39-A9CB-A4508E91B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69F3D80-3056-4222-B1C1-DF2B21DD6F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169F3D80-3056-4222-B1C1-DF2B21DD6F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FF6424-1BBD-4A4A-9DED-6004492065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CAFF6424-1BBD-4A4A-9DED-60044920657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D9934B-98B4-4C57-8654-619DC03F3D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6BD9934B-98B4-4C57-8654-619DC03F3D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81F6170-88B1-44D7-ACB8-D873A1C6CA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081F6170-88B1-44D7-ACB8-D873A1C6CA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191FC00-9D92-46E0-8235-0A9140109E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5191FC00-9D92-46E0-8235-0A9140109E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B344C3-D383-49F9-AC4A-696A16E9BB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graphicEl>
                                              <a:dgm id="{63B344C3-D383-49F9-AC4A-696A16E9BB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3050713-7AE8-4DDC-8BC7-9A7B1DB0F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>
                                            <p:graphicEl>
                                              <a:dgm id="{83050713-7AE8-4DDC-8BC7-9A7B1DB0FD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4195442-D856-4F84-87BA-D75174F885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graphicEl>
                                              <a:dgm id="{54195442-D856-4F84-87BA-D75174F885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dfe0bedf9_0_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77500" lnSpcReduction="20000"/>
          </a:bodyPr>
          <a:lstStyle/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dirty="0"/>
              <a:t>A linguagem Python não necessita de limitadores para identificar seu códigos. Assim, o início e fim do código é dado pela indentação das linhas, ou seja, a tabulação utilizada. Comandos que estejam na mesma direção estarão contidos dentro do mesmo bloco de instruções. </a:t>
            </a:r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dirty="0"/>
              <a:t>Deste modo, não há necessidade de encerrar as linhas com ponto-e-vírgula.</a:t>
            </a:r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dirty="0"/>
              <a:t>No Python os arquivos de programas possuem a extensão </a:t>
            </a:r>
            <a:r>
              <a:rPr lang="pt-BR" b="1" dirty="0"/>
              <a:t>.</a:t>
            </a:r>
            <a:r>
              <a:rPr lang="pt-BR" b="1" dirty="0" err="1"/>
              <a:t>py</a:t>
            </a:r>
            <a:r>
              <a:rPr lang="pt-BR" dirty="0"/>
              <a:t>. </a:t>
            </a:r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dirty="0"/>
              <a:t>Como boa prática, para gerar um código executável faz-se necessário criar um programa com o comando: </a:t>
            </a:r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dirty="0"/>
              <a:t>“</a:t>
            </a:r>
            <a:r>
              <a:rPr lang="pt-BR" dirty="0" err="1"/>
              <a:t>if</a:t>
            </a:r>
            <a:r>
              <a:rPr lang="pt-BR" dirty="0"/>
              <a:t> __</a:t>
            </a:r>
            <a:r>
              <a:rPr lang="pt-BR" dirty="0" err="1"/>
              <a:t>name</a:t>
            </a:r>
            <a:r>
              <a:rPr lang="pt-BR" dirty="0"/>
              <a:t>__ == "__</a:t>
            </a:r>
            <a:r>
              <a:rPr lang="pt-BR" dirty="0" err="1"/>
              <a:t>main</a:t>
            </a:r>
            <a:r>
              <a:rPr lang="pt-BR" dirty="0"/>
              <a:t>__":”.</a:t>
            </a:r>
          </a:p>
        </p:txBody>
      </p:sp>
      <p:sp>
        <p:nvSpPr>
          <p:cNvPr id="145" name="Google Shape;145;g1ddfe0bedf9_0_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Sintaxe Básica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95EAD787-94B8-4697-1424-0F3E927BB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dfe0bedf9_0_38">
            <a:extLst>
              <a:ext uri="{FF2B5EF4-FFF2-40B4-BE49-F238E27FC236}">
                <a16:creationId xmlns:a16="http://schemas.microsoft.com/office/drawing/2014/main" id="{3F8B4436-223D-B8B6-3F9C-509CE52351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sz="2400" dirty="0"/>
              <a:t>Tradicionalmente, o primeiro programa escrito em uma nova linguagem de programação é chamado de “</a:t>
            </a:r>
            <a:r>
              <a:rPr lang="pt-BR" sz="2400" dirty="0" err="1"/>
              <a:t>Ola</a:t>
            </a:r>
            <a:r>
              <a:rPr lang="pt-BR" sz="2400" dirty="0"/>
              <a:t> Mundo!” porque tudo que ele faz é apresentar as palavras “</a:t>
            </a:r>
            <a:r>
              <a:rPr lang="pt-BR" sz="2400" dirty="0" err="1"/>
              <a:t>Ola</a:t>
            </a:r>
            <a:r>
              <a:rPr lang="pt-BR" sz="2400" dirty="0"/>
              <a:t> Mundo!”. Em Python, ele é assim:</a:t>
            </a:r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endParaRPr lang="pt-BR" sz="2400" dirty="0"/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sz="2400" b="1" dirty="0"/>
              <a:t>print("</a:t>
            </a:r>
            <a:r>
              <a:rPr lang="pt-BR" sz="2400" b="1" dirty="0" err="1"/>
              <a:t>Ola</a:t>
            </a:r>
            <a:r>
              <a:rPr lang="pt-BR" sz="2400" b="1" dirty="0"/>
              <a:t> Mundo!")</a:t>
            </a:r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endParaRPr lang="pt-BR" sz="2400" dirty="0"/>
          </a:p>
          <a:p>
            <a:pPr marL="0" indent="0">
              <a:lnSpc>
                <a:spcPct val="140000"/>
              </a:lnSpc>
              <a:spcBef>
                <a:spcPts val="1200"/>
              </a:spcBef>
              <a:buSzPts val="1100"/>
              <a:buNone/>
            </a:pPr>
            <a:r>
              <a:rPr lang="pt-BR" sz="2400" dirty="0"/>
              <a:t>Isso é um exemplo da função print, que na realidade não “imprime” nada em papel. Ela apresenta um valor na tela. Note que as aspas no programa marcam o começo e o fim do texto. Elas não aparecem no resultado final.</a:t>
            </a:r>
          </a:p>
        </p:txBody>
      </p:sp>
      <p:sp>
        <p:nvSpPr>
          <p:cNvPr id="145" name="Google Shape;145;g1ddfe0bedf9_0_38">
            <a:extLst>
              <a:ext uri="{FF2B5EF4-FFF2-40B4-BE49-F238E27FC236}">
                <a16:creationId xmlns:a16="http://schemas.microsoft.com/office/drawing/2014/main" id="{89AD4880-6EF6-EF85-883C-F70B5A6727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Sintaxe – Um primeiro programa típico</a:t>
            </a:r>
          </a:p>
        </p:txBody>
      </p:sp>
    </p:spTree>
    <p:extLst>
      <p:ext uri="{BB962C8B-B14F-4D97-AF65-F5344CB8AC3E}">
        <p14:creationId xmlns:p14="http://schemas.microsoft.com/office/powerpoint/2010/main" val="28982358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4">
          <a:extLst>
            <a:ext uri="{FF2B5EF4-FFF2-40B4-BE49-F238E27FC236}">
              <a16:creationId xmlns:a16="http://schemas.microsoft.com/office/drawing/2014/main" id="{EB9EFDC9-CA41-5BB6-3372-EEA404E60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dfe0bedf9_0_38">
            <a:extLst>
              <a:ext uri="{FF2B5EF4-FFF2-40B4-BE49-F238E27FC236}">
                <a16:creationId xmlns:a16="http://schemas.microsoft.com/office/drawing/2014/main" id="{A767A0D5-B871-2518-1CF6-3E2D9A0067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spcBef>
                <a:spcPts val="1200"/>
              </a:spcBef>
              <a:buSzPts val="1100"/>
              <a:buNone/>
            </a:pPr>
            <a:r>
              <a:rPr lang="pt-BR" sz="2400" dirty="0"/>
              <a:t>Para realizar comentário em uma única linha em Python, utilizar #</a:t>
            </a:r>
          </a:p>
          <a:p>
            <a:pPr marL="0" indent="0">
              <a:spcBef>
                <a:spcPts val="1200"/>
              </a:spcBef>
              <a:buSzPts val="1100"/>
              <a:buNone/>
            </a:pPr>
            <a:r>
              <a:rPr lang="pt-BR" sz="2400" dirty="0"/>
              <a:t>Para comentar várias linhas, usar três aspas simples seguidas ‘’’ (Possível apenas a partir da versão 3.11)</a:t>
            </a:r>
          </a:p>
        </p:txBody>
      </p:sp>
      <p:sp>
        <p:nvSpPr>
          <p:cNvPr id="145" name="Google Shape;145;g1ddfe0bedf9_0_38">
            <a:extLst>
              <a:ext uri="{FF2B5EF4-FFF2-40B4-BE49-F238E27FC236}">
                <a16:creationId xmlns:a16="http://schemas.microsoft.com/office/drawing/2014/main" id="{C15F5DD2-341E-71BD-C4AB-3B481379BA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Comentários</a:t>
            </a:r>
          </a:p>
        </p:txBody>
      </p:sp>
      <p:pic>
        <p:nvPicPr>
          <p:cNvPr id="2" name="Google Shape;82;g1deb3916162_0_4">
            <a:extLst>
              <a:ext uri="{FF2B5EF4-FFF2-40B4-BE49-F238E27FC236}">
                <a16:creationId xmlns:a16="http://schemas.microsoft.com/office/drawing/2014/main" id="{498CE62B-2D9D-A2EF-7117-6B75B013C6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0789" y="3429001"/>
            <a:ext cx="7210425" cy="21990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5269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pt-BR" dirty="0"/>
              <a:t>Em qualquer programa de computador, sempre existirá a necessidade de se </a:t>
            </a:r>
            <a:r>
              <a:rPr lang="pt-BR" b="1" dirty="0"/>
              <a:t>guardar valores na memória</a:t>
            </a:r>
            <a:r>
              <a:rPr lang="pt-BR" dirty="0"/>
              <a:t>, e isso é feito através de </a:t>
            </a:r>
            <a:r>
              <a:rPr lang="pt-BR" b="1" dirty="0"/>
              <a:t>variáveis</a:t>
            </a:r>
            <a:r>
              <a:rPr lang="pt-BR" dirty="0"/>
              <a:t>, que podem ser definidas simplificadamente como nomes que se referem a lugares na memória onde são guardados valores.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pt-BR" sz="2800" dirty="0"/>
              <a:t>Assim, uma variável é uma </a:t>
            </a:r>
            <a:r>
              <a:rPr lang="pt-BR" sz="2800" b="1" dirty="0"/>
              <a:t>associação </a:t>
            </a:r>
            <a:r>
              <a:rPr lang="pt-BR" sz="2800" dirty="0"/>
              <a:t>entre um nome e um valor.</a:t>
            </a:r>
            <a:endParaRPr lang="pt-BR" dirty="0"/>
          </a:p>
        </p:txBody>
      </p:sp>
      <p:sp>
        <p:nvSpPr>
          <p:cNvPr id="93" name="Google Shape;93;g1e5ab036dad_1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Variáveis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6593CD69-C903-4B1B-5ACA-DEDDFC955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389CC027-17FF-69AA-7A2D-F27009C528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sz="2800" b="1" dirty="0"/>
              <a:t>Atribuindo valores</a:t>
            </a:r>
          </a:p>
          <a:p>
            <a:pPr marL="0" indent="0">
              <a:buNone/>
            </a:pPr>
            <a:r>
              <a:rPr lang="pt-BR" sz="2800" dirty="0"/>
              <a:t>Se quisermos associar um valor a uma variável, usamos o operador = (igual):</a:t>
            </a:r>
          </a:p>
          <a:p>
            <a:pPr marL="0" indent="0">
              <a:buNone/>
            </a:pPr>
            <a:r>
              <a:rPr lang="pt-BR" sz="2800" dirty="0"/>
              <a:t>É possível também atribuir um valor a uma variável ao mesmo tempo que ela é declarada, o que é chamado de inicializar a variável. </a:t>
            </a:r>
          </a:p>
          <a:p>
            <a:pPr marL="0" indent="0" algn="ctr">
              <a:buNone/>
            </a:pPr>
            <a:endParaRPr lang="pt-BR" b="1" dirty="0"/>
          </a:p>
          <a:p>
            <a:pPr marL="0" indent="0" algn="ctr">
              <a:buNone/>
            </a:pPr>
            <a:r>
              <a:rPr lang="pt-BR" sz="2800" b="1" dirty="0"/>
              <a:t>a = 5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DEEFB0D0-B230-6821-6A98-BD7D029D85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26172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1107D91D-EC11-7199-205A-E7320A586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133C2DE2-A506-AFA4-44C7-DD41AA21FA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2500" lnSpcReduction="10000"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pt-BR" sz="2800" dirty="0"/>
              <a:t>Python é uma linguagem dinamicamente </a:t>
            </a:r>
            <a:r>
              <a:rPr lang="pt-BR" sz="2800" dirty="0" err="1"/>
              <a:t>tipada</a:t>
            </a:r>
            <a:r>
              <a:rPr lang="pt-BR" sz="2800" dirty="0"/>
              <a:t>. Isso quer dizer que não é necessário </a:t>
            </a:r>
            <a:r>
              <a:rPr lang="pt-BR" sz="2800" dirty="0" err="1"/>
              <a:t>tipar</a:t>
            </a:r>
            <a:r>
              <a:rPr lang="pt-BR" sz="2800" dirty="0"/>
              <a:t> as variáveis para usa-las. Seu tipo é modificado dependendo do tipo de seu valor.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pt-BR" sz="2800" dirty="0"/>
              <a:t>Se ainda assim for necessário </a:t>
            </a:r>
            <a:r>
              <a:rPr lang="pt-BR" sz="2800" dirty="0" err="1"/>
              <a:t>tipar</a:t>
            </a:r>
            <a:r>
              <a:rPr lang="pt-BR" sz="2800" dirty="0"/>
              <a:t> as variáveis em Python, podemos utilizar alguns métodos para isso, como nos exemplos a seguir: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92EC40-11BD-4BDC-A13A-7793EDD8B149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7226710" y="1722299"/>
            <a:ext cx="4505940" cy="4454664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a = float(22/5)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b = int(4.5)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 = int(3.9)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d = int(0xff563)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 = float(int(3.9))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f = int(float(3.9))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g = int(float(3))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 = round(3.9)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i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= round(3)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ts val="3200"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j = int(round(3.9)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68A32D84-96AB-C066-E4DC-F9F4D7B9CF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1174603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5084BD68-82BC-8D0C-D788-30AFFC53F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560AFC2C-D1C0-76D4-B924-BE5483AC1F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pt-BR" sz="2800" dirty="0"/>
              <a:t>Outra forma de </a:t>
            </a:r>
            <a:r>
              <a:rPr lang="pt-BR" sz="2800" dirty="0" err="1"/>
              <a:t>tipar</a:t>
            </a:r>
            <a:r>
              <a:rPr lang="pt-BR" sz="2800" dirty="0"/>
              <a:t> seria utilizando </a:t>
            </a:r>
            <a:r>
              <a:rPr lang="pt-BR" sz="2800" dirty="0" err="1"/>
              <a:t>Cast</a:t>
            </a:r>
            <a:r>
              <a:rPr lang="pt-BR" sz="2800" dirty="0"/>
              <a:t> de Tipo:</a:t>
            </a:r>
            <a:br>
              <a:rPr lang="pt-BR" sz="2800" dirty="0"/>
            </a:br>
            <a:r>
              <a:rPr lang="pt-BR" sz="2800" dirty="0" err="1"/>
              <a:t>float</a:t>
            </a:r>
            <a:r>
              <a:rPr lang="pt-BR" sz="2800" dirty="0"/>
              <a:t>(), </a:t>
            </a:r>
            <a:r>
              <a:rPr lang="pt-BR" sz="2800" dirty="0" err="1"/>
              <a:t>int</a:t>
            </a:r>
            <a:r>
              <a:rPr lang="pt-BR" sz="2800" dirty="0"/>
              <a:t>(), </a:t>
            </a:r>
            <a:r>
              <a:rPr lang="pt-BR" sz="2800" dirty="0" err="1"/>
              <a:t>str</a:t>
            </a:r>
            <a:r>
              <a:rPr lang="pt-BR" sz="2800" dirty="0"/>
              <a:t>(), </a:t>
            </a:r>
            <a:r>
              <a:rPr lang="pt-BR" sz="2800" dirty="0" err="1"/>
              <a:t>list</a:t>
            </a:r>
            <a:r>
              <a:rPr lang="pt-BR" sz="2800" dirty="0"/>
              <a:t>()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endParaRPr lang="pt-BR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pt-BR" sz="2800" dirty="0"/>
              <a:t>Exemplo: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pt-BR" dirty="0"/>
              <a:t>base = </a:t>
            </a:r>
            <a:r>
              <a:rPr lang="pt-BR" dirty="0" err="1"/>
              <a:t>float</a:t>
            </a:r>
            <a:r>
              <a:rPr lang="pt-BR" dirty="0"/>
              <a:t>(input("Digite a base do triângulo: "))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pt-BR" dirty="0"/>
              <a:t>altura = </a:t>
            </a:r>
            <a:r>
              <a:rPr lang="pt-BR" dirty="0" err="1"/>
              <a:t>int</a:t>
            </a:r>
            <a:r>
              <a:rPr lang="pt-BR" dirty="0"/>
              <a:t>(input("Digite a altura do triângulo: "))</a:t>
            </a:r>
            <a:endParaRPr lang="pt-BR" sz="2800" dirty="0"/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08BCF62C-DBFD-0579-3608-D96B37A2EF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Variáveis</a:t>
            </a:r>
          </a:p>
        </p:txBody>
      </p:sp>
    </p:spTree>
    <p:extLst>
      <p:ext uri="{BB962C8B-B14F-4D97-AF65-F5344CB8AC3E}">
        <p14:creationId xmlns:p14="http://schemas.microsoft.com/office/powerpoint/2010/main" val="2486440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C78BF2DA-ABDE-2652-0B6E-E5682517E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83E28D28-2760-AEE3-69CA-760A5815D0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dirty="0"/>
              <a:t>Como vimos, para </a:t>
            </a:r>
            <a:r>
              <a:rPr lang="pt-BR" b="1" dirty="0"/>
              <a:t>saída de dados </a:t>
            </a:r>
            <a:r>
              <a:rPr lang="pt-BR" dirty="0"/>
              <a:t>no Python utilizamos o comando </a:t>
            </a:r>
            <a:r>
              <a:rPr lang="pt-BR" b="1" dirty="0"/>
              <a:t>print()</a:t>
            </a:r>
            <a:r>
              <a:rPr lang="pt-BR" dirty="0"/>
              <a:t>.</a:t>
            </a:r>
          </a:p>
          <a:p>
            <a:pPr marL="0" indent="0">
              <a:buSzPts val="1100"/>
              <a:buNone/>
            </a:pPr>
            <a:r>
              <a:rPr lang="pt-BR" dirty="0"/>
              <a:t>Já para a </a:t>
            </a:r>
            <a:r>
              <a:rPr lang="pt-BR" b="1" dirty="0"/>
              <a:t>entrada de dados</a:t>
            </a:r>
            <a:r>
              <a:rPr lang="pt-BR" dirty="0"/>
              <a:t>, usamos o comando </a:t>
            </a:r>
            <a:r>
              <a:rPr lang="pt-BR" b="1" dirty="0"/>
              <a:t>input()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É possível informar um texto que aparecerá impresso na tela para que o usuário saiba que o programa está esperando a entrada de um valor via digitação. Veja o exemplo: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DDC739DF-4969-B18B-40F8-0D40BB15C4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Entrada e saída de dados</a:t>
            </a:r>
          </a:p>
        </p:txBody>
      </p:sp>
      <p:pic>
        <p:nvPicPr>
          <p:cNvPr id="2" name="Google Shape;149;g1e5ab036dad_1_42">
            <a:extLst>
              <a:ext uri="{FF2B5EF4-FFF2-40B4-BE49-F238E27FC236}">
                <a16:creationId xmlns:a16="http://schemas.microsoft.com/office/drawing/2014/main" id="{DCA0C976-0BEC-805C-2FFD-28AB9577B6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198" y="4767005"/>
            <a:ext cx="8229600" cy="1234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8647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D48B2E2F-0DA5-F40D-092C-4F3A13BEE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DFB86E92-A400-DE1D-43C4-D2E990D96A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dirty="0"/>
              <a:t>O input lê os dados como </a:t>
            </a:r>
            <a:r>
              <a:rPr lang="pt-BR" dirty="0" err="1"/>
              <a:t>string</a:t>
            </a:r>
            <a:r>
              <a:rPr lang="pt-BR" dirty="0"/>
              <a:t>. Você pode usar o comando </a:t>
            </a:r>
            <a:r>
              <a:rPr lang="pt-BR" b="1" dirty="0" err="1"/>
              <a:t>type</a:t>
            </a:r>
            <a:r>
              <a:rPr lang="pt-BR" dirty="0"/>
              <a:t> para saber o tipo que o Python atribuiu a uma variável. </a:t>
            </a:r>
          </a:p>
          <a:p>
            <a:pPr marL="0" indent="0">
              <a:buNone/>
            </a:pPr>
            <a:r>
              <a:rPr lang="pt-BR" dirty="0"/>
              <a:t>Veja no exemplo a seguir: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C3732C40-41B7-247E-03D8-E34BAC55C9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Entrada e saída de dados</a:t>
            </a:r>
          </a:p>
        </p:txBody>
      </p:sp>
    </p:spTree>
    <p:extLst>
      <p:ext uri="{BB962C8B-B14F-4D97-AF65-F5344CB8AC3E}">
        <p14:creationId xmlns:p14="http://schemas.microsoft.com/office/powerpoint/2010/main" val="3236288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e5ab036dad_1_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420554"/>
            <a:ext cx="9144000" cy="575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503E61-D254-0424-91E5-E1A5F60E8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Apresentação docente</a:t>
            </a:r>
          </a:p>
        </p:txBody>
      </p:sp>
      <p:pic>
        <p:nvPicPr>
          <p:cNvPr id="7" name="Graphic 6" descr="Professor">
            <a:extLst>
              <a:ext uri="{FF2B5EF4-FFF2-40B4-BE49-F238E27FC236}">
                <a16:creationId xmlns:a16="http://schemas.microsoft.com/office/drawing/2014/main" id="{ECDEC37E-4A76-8184-9B72-9A3C60B6B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5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20" name="Freeform: Shape 16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793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666E11-96F3-2C51-0606-63F597E15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537A6E76-FFA3-6A21-F418-113392B49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172B9C-DFF8-D878-8726-77341BC6D2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F4C792-C4F2-19CC-29EC-410479ECE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B5FC73B-E844-8A71-1B40-A9E1051D9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04285E0-B339-816F-9D79-F2C35D05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03B516F-EE1D-8BD8-FD94-D0713A217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4FCE999-973C-6283-361E-68E320C4A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029943-BEA8-1BAA-3078-3F2AFCCF0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4C9FACD-BEFE-B4F2-DD47-A6A390D3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BB6236B-1894-F78F-9872-1E3D7499E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09E26E3-5583-7612-FD59-018B3F4EF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3E6FF0A-0F65-A1EF-EDC6-A35D37A93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Exemplos práticos</a:t>
            </a:r>
          </a:p>
        </p:txBody>
      </p:sp>
    </p:spTree>
    <p:extLst>
      <p:ext uri="{BB962C8B-B14F-4D97-AF65-F5344CB8AC3E}">
        <p14:creationId xmlns:p14="http://schemas.microsoft.com/office/powerpoint/2010/main" val="835252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8631" y="547712"/>
            <a:ext cx="2359741" cy="5577367"/>
          </a:xfrm>
        </p:spPr>
        <p:txBody>
          <a:bodyPr>
            <a:normAutofit/>
          </a:bodyPr>
          <a:lstStyle/>
          <a:p>
            <a:r>
              <a:rPr lang="pt-BR" sz="2800" dirty="0"/>
              <a:t>Exemplos Práticos:</a:t>
            </a:r>
            <a:br>
              <a:rPr lang="pt-BR" sz="2800" dirty="0"/>
            </a:br>
            <a:endParaRPr sz="2800" dirty="0"/>
          </a:p>
          <a:p>
            <a:r>
              <a:rPr sz="2800" dirty="0"/>
              <a:t>1. </a:t>
            </a:r>
            <a:r>
              <a:rPr lang="pt-BR" sz="2800" dirty="0"/>
              <a:t>Saudação personalizada</a:t>
            </a:r>
            <a:br>
              <a:rPr lang="pt-BR" sz="2800" dirty="0"/>
            </a:br>
            <a:endParaRPr sz="2800" dirty="0"/>
          </a:p>
          <a:p>
            <a:r>
              <a:rPr lang="pt-BR" sz="2800" dirty="0"/>
              <a:t>2. Soma de dois números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3A10963-CD0A-D78D-68E9-25513DA1B0A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6980" y="803768"/>
          <a:ext cx="8504903" cy="557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2434F-8346-9247-DC08-5A234F44B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8BE798B-8CDF-2F6A-DBB8-FAC68B488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0F4528-80C6-6C7E-A6D3-838834C87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2512797-42FD-05EF-E45A-ABD92A77F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632774-DA40-AF09-C605-02016D585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6F9C8E5-3264-8450-5DB7-7273D7A22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5B79C79-0CFA-EC43-3606-2CAB7590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060A9B0-8B76-EB65-C115-32F42EE28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7810D2A-E3BF-64D8-2D30-18036689F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52C08893-A8B3-7883-8151-7A879F556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DC033F81-014C-E1C5-3E5A-9BB25D2C0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A5F9B52-C869-C0E0-C9CE-468783472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7BDCB10-FFE2-042A-1EBF-21011DAE3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Quebras de linha em Python</a:t>
            </a:r>
          </a:p>
        </p:txBody>
      </p:sp>
    </p:spTree>
    <p:extLst>
      <p:ext uri="{BB962C8B-B14F-4D97-AF65-F5344CB8AC3E}">
        <p14:creationId xmlns:p14="http://schemas.microsoft.com/office/powerpoint/2010/main" val="11519396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eb3916162_0_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spcAft>
                <a:spcPts val="600"/>
              </a:spcAft>
              <a:buSzPts val="1100"/>
              <a:buNone/>
            </a:pPr>
            <a:r>
              <a:rPr lang="pt-BR" sz="2400" dirty="0"/>
              <a:t>Em Python o </a:t>
            </a:r>
            <a:r>
              <a:rPr lang="pt-BR" sz="2400" dirty="0" err="1"/>
              <a:t>caractére</a:t>
            </a:r>
            <a:r>
              <a:rPr lang="pt-BR" sz="2400" dirty="0"/>
              <a:t> “;” pode ser usado para finalizar uma instrução, no entanto isso não é comum nem recomendado. Uma instrução em Python termina automaticamente quando uma quebra de linha é encontrada.</a:t>
            </a:r>
          </a:p>
          <a:p>
            <a:pPr marL="0" indent="0">
              <a:spcAft>
                <a:spcPts val="600"/>
              </a:spcAft>
              <a:buSzPts val="1100"/>
              <a:buNone/>
            </a:pPr>
            <a:r>
              <a:rPr lang="pt-BR" sz="2400" dirty="0"/>
              <a:t>É uma boa prática manter o código com no máximo 79 </a:t>
            </a:r>
            <a:r>
              <a:rPr lang="pt-BR" sz="2400" dirty="0" err="1"/>
              <a:t>caractéres</a:t>
            </a:r>
            <a:r>
              <a:rPr lang="pt-BR" sz="2400" dirty="0"/>
              <a:t> por linha, o que pode impossibilitar a escrita de algumas instruções mais elaboradas. </a:t>
            </a:r>
          </a:p>
        </p:txBody>
      </p:sp>
      <p:sp>
        <p:nvSpPr>
          <p:cNvPr id="80" name="Google Shape;80;g1deb3916162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Quebras de linha em Python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E55C0A63-E377-EAF9-E930-BBFCB4DD7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eb3916162_0_4">
            <a:extLst>
              <a:ext uri="{FF2B5EF4-FFF2-40B4-BE49-F238E27FC236}">
                <a16:creationId xmlns:a16="http://schemas.microsoft.com/office/drawing/2014/main" id="{AF15270B-6B81-3C10-E0F3-603E144A0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spcAft>
                <a:spcPts val="600"/>
              </a:spcAft>
              <a:buSzPts val="1100"/>
              <a:buNone/>
            </a:pPr>
            <a:r>
              <a:rPr lang="pt-BR" sz="2400" dirty="0"/>
              <a:t>Para contornar isso, é possível quebrar uma instrução em várias linhas de duas formas (além de ignorar a regra do 79 </a:t>
            </a:r>
            <a:r>
              <a:rPr lang="pt-BR" sz="2400" dirty="0" err="1"/>
              <a:t>caractéres</a:t>
            </a:r>
            <a:r>
              <a:rPr lang="pt-BR" sz="2400" dirty="0"/>
              <a:t>, o que pode ser feito vez ou outra):</a:t>
            </a:r>
          </a:p>
          <a:p>
            <a:pPr marL="342900">
              <a:spcAft>
                <a:spcPts val="600"/>
              </a:spcAft>
              <a:buSzPts val="1100"/>
            </a:pPr>
            <a:r>
              <a:rPr lang="pt-BR" sz="2400" b="1" dirty="0"/>
              <a:t>Explicita</a:t>
            </a:r>
            <a:r>
              <a:rPr lang="pt-BR" sz="2400" dirty="0"/>
              <a:t>: terminando uma linha com o </a:t>
            </a:r>
            <a:r>
              <a:rPr lang="pt-BR" sz="2400" dirty="0" err="1"/>
              <a:t>caractére</a:t>
            </a:r>
            <a:r>
              <a:rPr lang="pt-BR" sz="2400" dirty="0"/>
              <a:t> “\” e continuando na linha de baixo.</a:t>
            </a:r>
          </a:p>
          <a:p>
            <a:pPr marL="342900">
              <a:spcAft>
                <a:spcPts val="600"/>
              </a:spcAft>
              <a:buSzPts val="1100"/>
            </a:pPr>
            <a:r>
              <a:rPr lang="pt-BR" sz="2400" b="1" dirty="0" err="1"/>
              <a:t>Implicita</a:t>
            </a:r>
            <a:r>
              <a:rPr lang="pt-BR" sz="2400" dirty="0"/>
              <a:t>: expressões em </a:t>
            </a:r>
            <a:r>
              <a:rPr lang="pt-BR" sz="2400" dirty="0" err="1"/>
              <a:t>parenteses</a:t>
            </a:r>
            <a:r>
              <a:rPr lang="pt-BR" sz="2400" dirty="0"/>
              <a:t>, colchetes e chaves podem ser continuadas em uma nova linha sem a necessidade da barra invertida.</a:t>
            </a:r>
          </a:p>
        </p:txBody>
      </p:sp>
      <p:sp>
        <p:nvSpPr>
          <p:cNvPr id="80" name="Google Shape;80;g1deb3916162_0_4">
            <a:extLst>
              <a:ext uri="{FF2B5EF4-FFF2-40B4-BE49-F238E27FC236}">
                <a16:creationId xmlns:a16="http://schemas.microsoft.com/office/drawing/2014/main" id="{D47E7D1E-4169-40A5-1126-ABA9ADE9A2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Quebras de linha em Python</a:t>
            </a:r>
          </a:p>
        </p:txBody>
      </p:sp>
    </p:spTree>
    <p:extLst>
      <p:ext uri="{BB962C8B-B14F-4D97-AF65-F5344CB8AC3E}">
        <p14:creationId xmlns:p14="http://schemas.microsoft.com/office/powerpoint/2010/main" val="17677145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69130B71-46C0-3905-D595-72F2E5CCC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D858191-F531-0FA6-D712-08D65D383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418" y="1681017"/>
            <a:ext cx="3222001" cy="4495945"/>
          </a:xfrm>
        </p:spPr>
        <p:txBody>
          <a:bodyPr/>
          <a:lstStyle/>
          <a:p>
            <a:r>
              <a:rPr lang="pt-BR" dirty="0"/>
              <a:t>Explícita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Implícita</a:t>
            </a:r>
          </a:p>
        </p:txBody>
      </p:sp>
      <p:sp>
        <p:nvSpPr>
          <p:cNvPr id="80" name="Google Shape;80;g1deb3916162_0_4">
            <a:extLst>
              <a:ext uri="{FF2B5EF4-FFF2-40B4-BE49-F238E27FC236}">
                <a16:creationId xmlns:a16="http://schemas.microsoft.com/office/drawing/2014/main" id="{72055909-5D68-92B6-20F8-3B9C27CE9A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Quebras de linha em Python</a:t>
            </a:r>
          </a:p>
        </p:txBody>
      </p:sp>
      <p:pic>
        <p:nvPicPr>
          <p:cNvPr id="4" name="Google Shape;95;g1df7f5ece6e_0_8">
            <a:extLst>
              <a:ext uri="{FF2B5EF4-FFF2-40B4-BE49-F238E27FC236}">
                <a16:creationId xmlns:a16="http://schemas.microsoft.com/office/drawing/2014/main" id="{3E28BD18-C8FC-66E3-573A-E61AE687253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694"/>
          <a:stretch/>
        </p:blipFill>
        <p:spPr>
          <a:xfrm>
            <a:off x="2760947" y="1681017"/>
            <a:ext cx="8887300" cy="3051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37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D7D4BB-EB0A-2098-877A-D5E6539F8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7D23F1A-ECA7-BA6F-24EA-B0AFF9953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46C9ECB-FFB2-0FFD-70BA-60B4EEED5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D0EAB06-0720-8FBC-DFEA-84EC5C3D9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B2A22AC-E19E-7B85-353B-AAED27A63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1A5A9C1-B3AE-B0E8-F566-774216A13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B71D522-4D7F-B090-0451-4268769B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71416C7-96EE-338C-8FDD-DAAAC361E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28605B8-05F1-2698-3D0E-4743179FC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77747DE-51CB-5836-E7A2-1B44933F86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2D98614-00AA-FE2C-8DDC-B0305DDB7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4C8389C-9475-780F-5D84-27639D23F0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7DB291-F8D6-A8AD-15F6-903310A3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Operadores</a:t>
            </a:r>
          </a:p>
        </p:txBody>
      </p:sp>
    </p:spTree>
    <p:extLst>
      <p:ext uri="{BB962C8B-B14F-4D97-AF65-F5344CB8AC3E}">
        <p14:creationId xmlns:p14="http://schemas.microsoft.com/office/powerpoint/2010/main" val="2056752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3135A7FE-AE7C-79EA-0840-4F8E537C1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5E117F28-6894-5810-2AEC-231C4331D9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dirty="0"/>
              <a:t>Os operadores nas linguagens de programação são utilizados nas etapas de processamento para a construção da lógica, possibilitando ações específicas sobre os dados. </a:t>
            </a:r>
          </a:p>
          <a:p>
            <a:pPr marL="0" indent="0">
              <a:buNone/>
            </a:pPr>
            <a:r>
              <a:rPr lang="pt-BR" dirty="0"/>
              <a:t>A seguir listamos esses operadores.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2C19E82E-94E9-695B-90D4-45A4E0C94D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</a:t>
            </a:r>
          </a:p>
        </p:txBody>
      </p:sp>
    </p:spTree>
    <p:extLst>
      <p:ext uri="{BB962C8B-B14F-4D97-AF65-F5344CB8AC3E}">
        <p14:creationId xmlns:p14="http://schemas.microsoft.com/office/powerpoint/2010/main" val="4296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D4DABDC-2E5C-D105-C77F-1C0EADA503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95" name="Google Shape;195;g1ddfe0bedf9_0_10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 Aritméticos</a:t>
            </a:r>
          </a:p>
        </p:txBody>
      </p:sp>
      <p:graphicFrame>
        <p:nvGraphicFramePr>
          <p:cNvPr id="196" name="Google Shape;196;g1ddfe0bedf9_0_107"/>
          <p:cNvGraphicFramePr/>
          <p:nvPr/>
        </p:nvGraphicFramePr>
        <p:xfrm>
          <a:off x="1884064" y="1989497"/>
          <a:ext cx="8423868" cy="4452165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380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4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87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468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Operador</a:t>
                      </a:r>
                      <a:endParaRPr sz="1900" u="none" strike="noStrike" cap="none"/>
                    </a:p>
                  </a:txBody>
                  <a:tcPr marL="86273" marR="86273" marT="86273" marB="8627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Símbolo</a:t>
                      </a:r>
                      <a:endParaRPr sz="1900" u="none" strike="noStrike" cap="none"/>
                    </a:p>
                  </a:txBody>
                  <a:tcPr marL="86273" marR="86273" marT="86273" marB="86273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Exemplo</a:t>
                      </a:r>
                      <a:endParaRPr sz="1900" u="none" strike="noStrike" cap="none"/>
                    </a:p>
                  </a:txBody>
                  <a:tcPr marL="86273" marR="86273" marT="86273" marB="86273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Adição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+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a+b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 dirty="0"/>
                        <a:t>Subtração</a:t>
                      </a:r>
                      <a:endParaRPr sz="1900" u="none" strike="noStrike" cap="none" dirty="0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-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a-b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Multiplicação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*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a*b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Divisão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/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a/b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Módulo (resto divisão)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%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a%b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Potenciação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math.pow(a,b)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900" u="none" strike="noStrike" cap="none">
                          <a:solidFill>
                            <a:schemeClr val="dk1"/>
                          </a:solidFill>
                        </a:rPr>
                        <a:t>math.pow(a,2)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Incremento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+= 1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a += 1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468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Decremento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/>
                        <a:t>-= 1</a:t>
                      </a:r>
                      <a:endParaRPr sz="1900" u="none" strike="noStrike" cap="none"/>
                    </a:p>
                  </a:txBody>
                  <a:tcPr marL="86273" marR="86273" marT="86273" marB="86273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pt-BR" sz="1900" u="none" strike="noStrike" cap="none" dirty="0"/>
                        <a:t>a -= 1</a:t>
                      </a:r>
                      <a:endParaRPr sz="1900" u="none" strike="noStrike" cap="none" dirty="0"/>
                    </a:p>
                  </a:txBody>
                  <a:tcPr marL="86273" marR="86273" marT="86273" marB="86273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67F374B0-65E3-99C8-A37E-91C01D596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9E274DCE-2BA5-1E53-15B0-B35E5C5841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b="1" dirty="0"/>
              <a:t>** exponenciação </a:t>
            </a:r>
            <a:r>
              <a:rPr lang="pt-BR" dirty="0"/>
              <a:t>‒ operando esquerdo elevado à potência do operando direito, por exemplo: </a:t>
            </a:r>
          </a:p>
          <a:p>
            <a:pPr marL="0" indent="0">
              <a:buNone/>
            </a:pPr>
            <a:r>
              <a:rPr lang="pt-BR" dirty="0"/>
              <a:t>2 </a:t>
            </a:r>
            <a:r>
              <a:rPr lang="pt-BR" b="1" dirty="0"/>
              <a:t>**</a:t>
            </a:r>
            <a:r>
              <a:rPr lang="pt-BR" dirty="0"/>
              <a:t> 3 = 2 * 2 * 2 = 8)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//</a:t>
            </a:r>
            <a:r>
              <a:rPr lang="pt-BR" dirty="0"/>
              <a:t> </a:t>
            </a:r>
            <a:r>
              <a:rPr lang="pt-BR" b="1" dirty="0" err="1"/>
              <a:t>floor</a:t>
            </a:r>
            <a:r>
              <a:rPr lang="pt-BR" b="1" dirty="0"/>
              <a:t>/divisão inteira</a:t>
            </a:r>
            <a:r>
              <a:rPr lang="pt-BR" dirty="0"/>
              <a:t> ‒ retorna um número resultante da divisão, mas arredondado para o número inteiro mais próximo, por exemplo:</a:t>
            </a:r>
          </a:p>
          <a:p>
            <a:pPr marL="0" indent="0">
              <a:buNone/>
            </a:pPr>
            <a:r>
              <a:rPr lang="pt-BR" dirty="0"/>
              <a:t>3 </a:t>
            </a:r>
            <a:r>
              <a:rPr lang="pt-BR" b="1" dirty="0"/>
              <a:t>//</a:t>
            </a:r>
            <a:r>
              <a:rPr lang="pt-BR" dirty="0"/>
              <a:t> 2.0 = 1.0)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54853305-74C9-AC07-DA47-1BE4BA7145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Outros Operadores Aritméticos</a:t>
            </a:r>
          </a:p>
        </p:txBody>
      </p:sp>
    </p:spTree>
    <p:extLst>
      <p:ext uri="{BB962C8B-B14F-4D97-AF65-F5344CB8AC3E}">
        <p14:creationId xmlns:p14="http://schemas.microsoft.com/office/powerpoint/2010/main" val="304633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88530-6FB7-93A3-60CF-2BAF64E5C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Profª Ma. Leide Aparecida Vieira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F78FCDDE-D2AD-A867-DDB2-3D200260CE5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00333"/>
              </p:ext>
            </p:extLst>
          </p:nvPr>
        </p:nvGraphicFramePr>
        <p:xfrm>
          <a:off x="137654" y="1514475"/>
          <a:ext cx="11887200" cy="4818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926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2F5B8483-D7DE-65ED-6739-3E3463CEA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ED133F37-77B8-D8C4-A5BB-238C1E9AF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dirty="0"/>
              <a:t>O código ao lado é um programa que lê dois números inteiros e calcula a soma, a subtração, a multiplicação e a divisão entre eles.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AA5367E8-B2DB-394E-9B98-224BAF18F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</a:t>
            </a:r>
          </a:p>
        </p:txBody>
      </p:sp>
      <p:pic>
        <p:nvPicPr>
          <p:cNvPr id="2" name="Google Shape;179;g1e5e3d7f80a_0_36">
            <a:extLst>
              <a:ext uri="{FF2B5EF4-FFF2-40B4-BE49-F238E27FC236}">
                <a16:creationId xmlns:a16="http://schemas.microsoft.com/office/drawing/2014/main" id="{98ABEE27-7F71-E31E-E601-1216219B0C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9669" y="1710813"/>
            <a:ext cx="5315700" cy="4301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19633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DFCFF5ED-61BE-021D-9BED-B0560324B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E16BA8F2-C735-35BE-628A-D73AD988A0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dirty="0"/>
              <a:t>Outra forma de uso: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7622E930-CCED-3FFB-13C7-3193E50E1D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Exemplo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Google Shape;210;g1dead09100c_0_43">
            <a:extLst>
              <a:ext uri="{FF2B5EF4-FFF2-40B4-BE49-F238E27FC236}">
                <a16:creationId xmlns:a16="http://schemas.microsoft.com/office/drawing/2014/main" id="{60EC42E1-A247-D2B0-CA24-A3AE277CF3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5998" y="1740234"/>
            <a:ext cx="5699750" cy="4231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84447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ddfe0bedf9_0_1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 de Comparação</a:t>
            </a:r>
          </a:p>
        </p:txBody>
      </p:sp>
      <p:graphicFrame>
        <p:nvGraphicFramePr>
          <p:cNvPr id="217" name="Google Shape;217;g1ddfe0bedf9_0_123"/>
          <p:cNvGraphicFramePr/>
          <p:nvPr/>
        </p:nvGraphicFramePr>
        <p:xfrm>
          <a:off x="1858295" y="1897467"/>
          <a:ext cx="8475406" cy="4452161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3507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1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6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02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Operador</a:t>
                      </a:r>
                      <a:endParaRPr sz="2600" u="none" strike="noStrike" cap="none"/>
                    </a:p>
                  </a:txBody>
                  <a:tcPr marL="99367" marR="99367" marT="99367" marB="9936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Símbolo</a:t>
                      </a:r>
                      <a:endParaRPr sz="2600" u="none" strike="noStrike" cap="none"/>
                    </a:p>
                  </a:txBody>
                  <a:tcPr marL="99367" marR="99367" marT="99367" marB="99367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Exemplo</a:t>
                      </a:r>
                      <a:endParaRPr sz="2600" u="none" strike="noStrike" cap="none"/>
                    </a:p>
                  </a:txBody>
                  <a:tcPr marL="99367" marR="99367" marT="99367" marB="99367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0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Igualdade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==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a == b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0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Diferença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!=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a != b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0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 dirty="0"/>
                        <a:t>Maior</a:t>
                      </a:r>
                      <a:endParaRPr sz="2600" u="none" strike="noStrike" cap="none" dirty="0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&gt;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a &gt; b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0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Menor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&lt;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a &lt; b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0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Maior ou igual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&gt;=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a &gt;= b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02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Menor ou igual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/>
                        <a:t>&lt;=</a:t>
                      </a:r>
                      <a:endParaRPr sz="2600" u="none" strike="noStrike" cap="none"/>
                    </a:p>
                  </a:txBody>
                  <a:tcPr marL="99367" marR="99367" marT="99367" marB="993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2600" u="none" strike="noStrike" cap="none" dirty="0">
                          <a:solidFill>
                            <a:schemeClr val="dk1"/>
                          </a:solidFill>
                        </a:rPr>
                        <a:t>a &lt;= b</a:t>
                      </a:r>
                      <a:endParaRPr sz="2600" u="none" strike="noStrike" cap="none" dirty="0"/>
                    </a:p>
                  </a:txBody>
                  <a:tcPr marL="99367" marR="99367" marT="99367" marB="9936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ead09100c_0_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Operadores de Comparação</a:t>
            </a:r>
          </a:p>
        </p:txBody>
      </p:sp>
      <p:pic>
        <p:nvPicPr>
          <p:cNvPr id="224" name="Google Shape;224;g1dead09100c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0846" y="2040521"/>
            <a:ext cx="3834375" cy="35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ddfe0bedf9_0_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Operadores Lógicos</a:t>
            </a:r>
          </a:p>
        </p:txBody>
      </p:sp>
      <p:graphicFrame>
        <p:nvGraphicFramePr>
          <p:cNvPr id="231" name="Google Shape;231;g1ddfe0bedf9_0_130"/>
          <p:cNvGraphicFramePr/>
          <p:nvPr/>
        </p:nvGraphicFramePr>
        <p:xfrm>
          <a:off x="2931856" y="2583111"/>
          <a:ext cx="6328288" cy="3218524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233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0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4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463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Operador</a:t>
                      </a:r>
                      <a:endParaRPr sz="3300" u="none" strike="noStrike" cap="none"/>
                    </a:p>
                  </a:txBody>
                  <a:tcPr marL="125709" marR="125709" marT="125709" marB="12570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Símbolo</a:t>
                      </a:r>
                      <a:endParaRPr sz="3300" u="none" strike="noStrike" cap="none"/>
                    </a:p>
                  </a:txBody>
                  <a:tcPr marL="125709" marR="125709" marT="125709" marB="125709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Exemplo</a:t>
                      </a:r>
                      <a:endParaRPr sz="3300" u="none" strike="noStrike" cap="none"/>
                    </a:p>
                  </a:txBody>
                  <a:tcPr marL="125709" marR="125709" marT="125709" marB="125709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6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E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and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a and b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46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OU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or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a or b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463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NÃO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not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pt-BR" sz="3300" u="none" strike="noStrike" cap="none"/>
                        <a:t>not a</a:t>
                      </a:r>
                      <a:endParaRPr sz="3300" u="none" strike="noStrike" cap="none"/>
                    </a:p>
                  </a:txBody>
                  <a:tcPr marL="125709" marR="125709" marT="125709" marB="12570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ead09100c_0_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Operadores Lógicos</a:t>
            </a:r>
            <a:endParaRPr dirty="0"/>
          </a:p>
        </p:txBody>
      </p:sp>
      <p:pic>
        <p:nvPicPr>
          <p:cNvPr id="238" name="Google Shape;238;g1dead09100c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1925" y="2167097"/>
            <a:ext cx="4328150" cy="32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dfe0bedf9_0_1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Hierarquia das Operações</a:t>
            </a:r>
          </a:p>
        </p:txBody>
      </p:sp>
      <p:pic>
        <p:nvPicPr>
          <p:cNvPr id="245" name="Google Shape;245;g1ddfe0bedf9_0_140"/>
          <p:cNvPicPr preferRelativeResize="0"/>
          <p:nvPr/>
        </p:nvPicPr>
        <p:blipFill rotWithShape="1">
          <a:blip r:embed="rId3"/>
          <a:stretch/>
        </p:blipFill>
        <p:spPr>
          <a:xfrm>
            <a:off x="2347365" y="1966293"/>
            <a:ext cx="7497269" cy="44521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4D5F81-B4BD-1B83-7AC5-4E8AD662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8A1550D-5BC0-0C9F-AEA3-6C04B90F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D5A01C5-76B7-5523-0053-453E8AB11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4A698B-3B51-A21E-7043-E39905502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85C6B5A-4D04-B723-2FBA-A10458F7E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AA939AE-205F-3A10-0EFC-5BFCBF96A5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E0CD5B-A8B0-3BBA-9C0D-01A423D98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7F3D016-CA23-985B-4C13-8D7A19C30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296292C-2DF7-3860-D339-CA7122B7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D4F36FF-84E4-D73B-1922-1C6FE4D37E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156434-EA6E-FA0E-9D41-789676786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33467CD-4FB8-32FA-A8AA-C52883BF65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17A0BEE-59A6-C0E4-9B74-46D552DAD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Import</a:t>
            </a:r>
            <a:endParaRPr lang="pt-BR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03179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4801A7D3-412A-7BC4-044D-6011B2B02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E339EC4C-4665-9E79-64AE-628C67E8A4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SzPts val="1100"/>
              <a:buNone/>
            </a:pPr>
            <a:r>
              <a:rPr lang="pt-BR" sz="2800" dirty="0"/>
              <a:t>Grande parte das funcionalidades da Python estão em suas bibliotecas. Para usar uma biblioteca ela deve primeiramente ser </a:t>
            </a:r>
            <a:r>
              <a:rPr lang="pt-BR" sz="2800" b="1" dirty="0"/>
              <a:t>importada</a:t>
            </a:r>
            <a:r>
              <a:rPr lang="pt-BR" sz="2800" dirty="0"/>
              <a:t>: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ADDED711-E152-3510-F702-91DC2FE957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</a:t>
            </a:r>
          </a:p>
        </p:txBody>
      </p:sp>
      <p:pic>
        <p:nvPicPr>
          <p:cNvPr id="2" name="Google Shape;192;g1df7f5ece6e_0_55">
            <a:extLst>
              <a:ext uri="{FF2B5EF4-FFF2-40B4-BE49-F238E27FC236}">
                <a16:creationId xmlns:a16="http://schemas.microsoft.com/office/drawing/2014/main" id="{00ECDAE4-7599-5CA1-6491-9F6E3F642B8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114" y="3429010"/>
            <a:ext cx="4257775" cy="204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8893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862587-56E2-E397-E4B5-FCA4E41B6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CF1BD20-3E23-4215-1B80-A334B585B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5824CB-23B1-A67F-9935-8D59654C4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03286A8-4C4A-6FBF-0392-00AE98391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D12CDC2-1FD4-386E-4324-CBF315165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EBD027F-A009-8CFF-809D-E1AD893F0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1ED9A82-6564-D894-3233-C79251E0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A44C489-D91B-8390-A668-6D2A54EDF1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3DDAE2E-FE08-0883-BAE6-75AC8EA2E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A4B0422F-5B5E-6599-86F1-060E94F61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EBB09A-DD44-E569-F295-E7A1F3E889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A8CB478-6389-DA44-9E1F-24E6DF86B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C68CDDA-2357-1409-4497-66B816E1A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Pacote </a:t>
            </a:r>
            <a:r>
              <a:rPr lang="pt-BR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Math</a:t>
            </a:r>
            <a:endParaRPr lang="pt-BR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75196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CF585C-5DB3-6EAE-9141-16191BD5A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61024B6-152B-6614-5F55-F5E37A7DE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76071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Apresentação do curso</a:t>
            </a:r>
          </a:p>
        </p:txBody>
      </p:sp>
    </p:spTree>
    <p:extLst>
      <p:ext uri="{BB962C8B-B14F-4D97-AF65-F5344CB8AC3E}">
        <p14:creationId xmlns:p14="http://schemas.microsoft.com/office/powerpoint/2010/main" val="5859506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67E10045-87AD-57DF-7067-D7226A04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83AB22A2-EF94-AAA7-DB54-6C7763D051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SzPts val="1100"/>
              <a:buNone/>
            </a:pPr>
            <a:r>
              <a:rPr lang="pt-BR" sz="2800" dirty="0"/>
              <a:t>Funções e constantes matemáticas podem ser encontradas no pacote </a:t>
            </a:r>
            <a:r>
              <a:rPr lang="pt-BR" sz="2800" b="1" dirty="0" err="1"/>
              <a:t>math</a:t>
            </a:r>
            <a:r>
              <a:rPr lang="pt-BR" sz="2800" dirty="0"/>
              <a:t>.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EA56B6AC-1ACD-8A84-D0C9-0ACF6A02DB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Pacote Math</a:t>
            </a:r>
          </a:p>
        </p:txBody>
      </p:sp>
      <p:pic>
        <p:nvPicPr>
          <p:cNvPr id="3" name="Google Shape;205;g1df7f5ece6e_0_67">
            <a:extLst>
              <a:ext uri="{FF2B5EF4-FFF2-40B4-BE49-F238E27FC236}">
                <a16:creationId xmlns:a16="http://schemas.microsoft.com/office/drawing/2014/main" id="{A2FFEB20-DD6A-D97F-C86D-877E0010CFB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860" y="2908777"/>
            <a:ext cx="5292275" cy="281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00925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AFF07B-4435-4589-FC2D-0A4BBBBB6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6E7AA26-61F5-B50C-9D62-71A6E2437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09AE4C-ABF5-31D8-07BC-89A9562CB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305673-6E02-1776-ACCA-BD3B21C3D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7A047E2-BD07-46AC-B34B-086D53E1C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5BDBE29-AD91-14FB-0131-68B62E03D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901ECE-18FC-75B4-8233-E05D9CE5B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2D9EB8C-1D36-84E3-D0EE-50E676D03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0181B7-96D4-6B4F-87FC-090B0B318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B599B44-A1E7-33BA-96D3-C5AC082F4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55CBC75-704C-6591-3D31-F7D13D04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5FF643-E060-9E29-A5B5-B1E47DACED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36A98F1-CF8A-10A9-B5E3-2217E5157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Pacote </a:t>
            </a:r>
            <a:r>
              <a:rPr lang="pt-BR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String</a:t>
            </a:r>
            <a:endParaRPr lang="pt-BR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47185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03A1D909-517C-73CB-3CBE-F3A2D6B6B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388EAA84-4E51-2BE7-E30A-1E7CCFCE9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sz="2800" dirty="0" err="1"/>
              <a:t>Strings</a:t>
            </a:r>
            <a:r>
              <a:rPr lang="pt-BR" sz="2800" dirty="0"/>
              <a:t> podem ser criadas usando aspas simples, duplas ou 3 aspas simples ou duplas, sendo estas últimas normalmente utilizadas para </a:t>
            </a:r>
            <a:r>
              <a:rPr lang="pt-BR" sz="2800" dirty="0" err="1"/>
              <a:t>docstrings</a:t>
            </a:r>
            <a:r>
              <a:rPr lang="pt-BR" sz="2800" dirty="0"/>
              <a:t> e </a:t>
            </a:r>
            <a:r>
              <a:rPr lang="pt-BR" sz="2800" dirty="0" err="1"/>
              <a:t>strings</a:t>
            </a:r>
            <a:r>
              <a:rPr lang="pt-BR" sz="2800" dirty="0"/>
              <a:t> de múltiplas linhas. 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5CBBEEB8-1969-D3F3-31FA-D7B1E5004C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Criação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</a:t>
            </a:r>
          </a:p>
        </p:txBody>
      </p:sp>
    </p:spTree>
    <p:extLst>
      <p:ext uri="{BB962C8B-B14F-4D97-AF65-F5344CB8AC3E}">
        <p14:creationId xmlns:p14="http://schemas.microsoft.com/office/powerpoint/2010/main" val="11716090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DE224919-EF1A-5986-A658-2D4EC550E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BF931ED-4018-CD24-C7D4-26990F81F4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73F05EA6-2C88-D822-D370-3D16AF736D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Criação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</a:t>
            </a:r>
          </a:p>
        </p:txBody>
      </p:sp>
      <p:pic>
        <p:nvPicPr>
          <p:cNvPr id="4" name="Google Shape;224;g1df7f5ece6e_0_88">
            <a:extLst>
              <a:ext uri="{FF2B5EF4-FFF2-40B4-BE49-F238E27FC236}">
                <a16:creationId xmlns:a16="http://schemas.microsoft.com/office/drawing/2014/main" id="{F48342E4-0746-39EE-D169-08B898CFE5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10"/>
          <a:stretch/>
        </p:blipFill>
        <p:spPr>
          <a:xfrm>
            <a:off x="3304298" y="1885279"/>
            <a:ext cx="5583400" cy="4118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5072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4B5E20D8-6CA8-A22A-FB30-FB9B439E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56C026D1-2B13-FA18-BB96-65A334628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sz="2800" dirty="0" err="1"/>
              <a:t>Strings</a:t>
            </a:r>
            <a:r>
              <a:rPr lang="pt-BR" sz="2800" dirty="0"/>
              <a:t> podem ser concatenadas usando o operador </a:t>
            </a:r>
            <a:r>
              <a:rPr lang="pt-BR" sz="2800" b="1" dirty="0"/>
              <a:t>+</a:t>
            </a:r>
            <a:r>
              <a:rPr lang="pt-BR" sz="2800" dirty="0"/>
              <a:t>. Também é possível simplesmente escrever as duas </a:t>
            </a:r>
            <a:r>
              <a:rPr lang="pt-BR" sz="2800" dirty="0" err="1"/>
              <a:t>strings</a:t>
            </a:r>
            <a:r>
              <a:rPr lang="pt-BR" sz="2800" dirty="0"/>
              <a:t> uma após a outra ou em várias linhas usando parênteses.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C3F125C3-7F0C-F601-6A4F-E36A27AEA2B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Concatenação</a:t>
            </a: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Strings</a:t>
            </a:r>
          </a:p>
        </p:txBody>
      </p:sp>
      <p:pic>
        <p:nvPicPr>
          <p:cNvPr id="2" name="Google Shape;232;g1df7f5ece6e_0_95">
            <a:extLst>
              <a:ext uri="{FF2B5EF4-FFF2-40B4-BE49-F238E27FC236}">
                <a16:creationId xmlns:a16="http://schemas.microsoft.com/office/drawing/2014/main" id="{C1452664-5D12-DBAC-B8C9-BF6E57BF55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314" y="3859507"/>
            <a:ext cx="4823375" cy="1882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5643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2BDEE1AE-1F5B-4B8D-F454-174421FF1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E602667E-BB4B-08F0-6E99-0B72A2B16C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buNone/>
            </a:pPr>
            <a:r>
              <a:rPr lang="pt-BR" sz="2800" dirty="0"/>
              <a:t>Alguns métodos mais utilizados são listados abaixo.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DAB37FC0-82E4-4F5F-3AE4-50056E2A1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Métodos comuns</a:t>
            </a:r>
          </a:p>
        </p:txBody>
      </p:sp>
      <p:pic>
        <p:nvPicPr>
          <p:cNvPr id="3" name="Google Shape;240;g1df7f5ece6e_0_103">
            <a:extLst>
              <a:ext uri="{FF2B5EF4-FFF2-40B4-BE49-F238E27FC236}">
                <a16:creationId xmlns:a16="http://schemas.microsoft.com/office/drawing/2014/main" id="{854B43B2-EC7C-EFCA-AA9C-99B1BE9E00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198" y="2778933"/>
            <a:ext cx="8229600" cy="1996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0140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08AC82-8401-9BCF-A7AC-F49B41EF4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3426542-0A88-EDE6-19FF-89F2295AF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883AEC-A431-B5F8-D010-1D9351739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82ABC77-2117-31DE-8074-784AA00AA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15DC5FF-39E1-30F0-8602-EC7064057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E6EA874-E33B-D212-B007-999444761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A68954A-1CF5-D064-FE23-D6438C680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52AC67-3D76-7F42-B5B8-FE9AF8D05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B9ADEE-A9A6-6FE3-450B-DEF5A0076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853865-6B85-3AFE-62F0-9A72D0098A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3892D8C8-44FE-FD67-C3E8-7E847A373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1773E8C-DF9C-FDE0-9413-3DD763FD0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4E8E063-BBE4-6B01-FEF3-F63F111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055098"/>
            <a:ext cx="5556799" cy="47478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Formatando a Saída em Python</a:t>
            </a:r>
          </a:p>
        </p:txBody>
      </p:sp>
    </p:spTree>
    <p:extLst>
      <p:ext uri="{BB962C8B-B14F-4D97-AF65-F5344CB8AC3E}">
        <p14:creationId xmlns:p14="http://schemas.microsoft.com/office/powerpoint/2010/main" val="1608865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552B8CCD-F345-6957-29BD-D2E1511F7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eb3916162_0_4">
            <a:extLst>
              <a:ext uri="{FF2B5EF4-FFF2-40B4-BE49-F238E27FC236}">
                <a16:creationId xmlns:a16="http://schemas.microsoft.com/office/drawing/2014/main" id="{1EA830A6-B353-CCB7-5248-28CE147525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80000"/>
              </a:lnSpc>
              <a:buSzPts val="1100"/>
              <a:buNone/>
            </a:pPr>
            <a:r>
              <a:rPr lang="pt-BR" sz="2400" dirty="0"/>
              <a:t>É possível especificar uma máscara no comando print para imprimir números com um determinado formato.</a:t>
            </a:r>
          </a:p>
          <a:p>
            <a:pPr marL="0" indent="0">
              <a:lnSpc>
                <a:spcPct val="80000"/>
              </a:lnSpc>
              <a:buSzPts val="1100"/>
              <a:buNone/>
            </a:pPr>
            <a:r>
              <a:rPr lang="pt-BR" sz="2400" dirty="0"/>
              <a:t>Pode-se, por exemplo, fazer com que um </a:t>
            </a:r>
            <a:r>
              <a:rPr lang="pt-BR" sz="2400" b="1" dirty="0" err="1"/>
              <a:t>float</a:t>
            </a:r>
            <a:r>
              <a:rPr lang="pt-BR" sz="2400" dirty="0"/>
              <a:t> seja impresso com apenas duas casas decimais.</a:t>
            </a:r>
          </a:p>
          <a:p>
            <a:pPr marL="0" indent="0">
              <a:lnSpc>
                <a:spcPct val="80000"/>
              </a:lnSpc>
              <a:buSzPts val="1100"/>
              <a:buNone/>
            </a:pPr>
            <a:endParaRPr lang="pt-BR" sz="2400" dirty="0"/>
          </a:p>
          <a:p>
            <a:pPr marL="1371600" indent="0">
              <a:lnSpc>
                <a:spcPct val="80000"/>
              </a:lnSpc>
              <a:buSzPts val="1100"/>
              <a:buNone/>
            </a:pPr>
            <a:r>
              <a:rPr lang="pt-BR" sz="2400" dirty="0"/>
              <a:t>print(“%.2f” % variável)</a:t>
            </a:r>
          </a:p>
          <a:p>
            <a:pPr marL="0" indent="0">
              <a:lnSpc>
                <a:spcPct val="80000"/>
              </a:lnSpc>
              <a:buSzPts val="1100"/>
              <a:buNone/>
            </a:pPr>
            <a:endParaRPr lang="pt-BR" sz="2400" dirty="0"/>
          </a:p>
          <a:p>
            <a:pPr marL="0" indent="0">
              <a:lnSpc>
                <a:spcPct val="80000"/>
              </a:lnSpc>
              <a:buSzPts val="1100"/>
              <a:buNone/>
            </a:pPr>
            <a:r>
              <a:rPr lang="pt-BR" sz="2400" b="1" dirty="0"/>
              <a:t>f</a:t>
            </a:r>
            <a:r>
              <a:rPr lang="pt-BR" sz="2400" dirty="0"/>
              <a:t> é usado para números decimais</a:t>
            </a:r>
          </a:p>
          <a:p>
            <a:pPr marL="0" indent="0">
              <a:lnSpc>
                <a:spcPct val="80000"/>
              </a:lnSpc>
              <a:buSzPts val="1100"/>
              <a:buNone/>
            </a:pPr>
            <a:r>
              <a:rPr lang="pt-BR" sz="2400" b="1" dirty="0"/>
              <a:t>d</a:t>
            </a:r>
            <a:r>
              <a:rPr lang="pt-BR" sz="2400" dirty="0"/>
              <a:t> é usado para números inteiros</a:t>
            </a:r>
          </a:p>
        </p:txBody>
      </p:sp>
      <p:sp>
        <p:nvSpPr>
          <p:cNvPr id="80" name="Google Shape;80;g1deb3916162_0_4">
            <a:extLst>
              <a:ext uri="{FF2B5EF4-FFF2-40B4-BE49-F238E27FC236}">
                <a16:creationId xmlns:a16="http://schemas.microsoft.com/office/drawing/2014/main" id="{44F52C5B-3E3C-2644-C24A-26131F680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Formatando a Saída em Python</a:t>
            </a:r>
          </a:p>
        </p:txBody>
      </p:sp>
    </p:spTree>
    <p:extLst>
      <p:ext uri="{BB962C8B-B14F-4D97-AF65-F5344CB8AC3E}">
        <p14:creationId xmlns:p14="http://schemas.microsoft.com/office/powerpoint/2010/main" val="19481857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70113B45-75E1-FE2D-9847-D6B79450E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A8C16DD-FD8E-715D-72E4-A255C7E9C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0" name="Google Shape;80;g1deb3916162_0_4">
            <a:extLst>
              <a:ext uri="{FF2B5EF4-FFF2-40B4-BE49-F238E27FC236}">
                <a16:creationId xmlns:a16="http://schemas.microsoft.com/office/drawing/2014/main" id="{847D0E75-1CC2-55D0-B90A-7D6005C55F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Formatando a Saída em Python</a:t>
            </a:r>
          </a:p>
        </p:txBody>
      </p:sp>
      <p:pic>
        <p:nvPicPr>
          <p:cNvPr id="4" name="Google Shape;149;g1e5e3d7f80a_0_10">
            <a:extLst>
              <a:ext uri="{FF2B5EF4-FFF2-40B4-BE49-F238E27FC236}">
                <a16:creationId xmlns:a16="http://schemas.microsoft.com/office/drawing/2014/main" id="{BA9AC9DB-DA1A-ED7B-9A60-D63929C30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841" t="33501" r="33166" b="40893"/>
          <a:stretch/>
        </p:blipFill>
        <p:spPr>
          <a:xfrm>
            <a:off x="1524001" y="1823350"/>
            <a:ext cx="9144001" cy="3211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9768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614CD060-DBAD-0B20-5C28-70714A63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eb3916162_0_4">
            <a:extLst>
              <a:ext uri="{FF2B5EF4-FFF2-40B4-BE49-F238E27FC236}">
                <a16:creationId xmlns:a16="http://schemas.microsoft.com/office/drawing/2014/main" id="{4D14B64D-BA3C-5E8A-94F5-095F4DF94A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80000"/>
              </a:lnSpc>
              <a:buSzPts val="1100"/>
              <a:buNone/>
            </a:pPr>
            <a:r>
              <a:rPr lang="pt-BR" sz="2400" dirty="0"/>
              <a:t>Também é possível imprimir várias variáveis ao mesmo tempo. Veja o exemplo a seguir:</a:t>
            </a:r>
          </a:p>
        </p:txBody>
      </p:sp>
      <p:sp>
        <p:nvSpPr>
          <p:cNvPr id="80" name="Google Shape;80;g1deb3916162_0_4">
            <a:extLst>
              <a:ext uri="{FF2B5EF4-FFF2-40B4-BE49-F238E27FC236}">
                <a16:creationId xmlns:a16="http://schemas.microsoft.com/office/drawing/2014/main" id="{2531C303-C6BB-B6D0-3C3C-EAF592CEBF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Formatando a Saída em Python</a:t>
            </a:r>
          </a:p>
        </p:txBody>
      </p:sp>
      <p:pic>
        <p:nvPicPr>
          <p:cNvPr id="2" name="Google Shape;157;g1e5e3d7f80a_0_16">
            <a:extLst>
              <a:ext uri="{FF2B5EF4-FFF2-40B4-BE49-F238E27FC236}">
                <a16:creationId xmlns:a16="http://schemas.microsoft.com/office/drawing/2014/main" id="{7EC0C75B-E88A-963B-B446-B71B393327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827" t="67197" r="29009" b="27347"/>
          <a:stretch/>
        </p:blipFill>
        <p:spPr>
          <a:xfrm>
            <a:off x="1135801" y="3184701"/>
            <a:ext cx="10203375" cy="724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2116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C00787-A746-D72A-8E3A-6B10C76173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400" dirty="0"/>
              <a:t>Público-alvo: Alunos dos cursos de Administração e Engenharias, com pouco ou nenhum conhecimento prévio em programação.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Objetivo do curso: Capacitar os alunos a utilizarem a linguagem de programação Python como uma ferramenta essencial para resolver problemas em suas áreas de atuação.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D71D50-5867-526C-6CCC-98A550A4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Apresentação do curso</a:t>
            </a:r>
          </a:p>
        </p:txBody>
      </p:sp>
    </p:spTree>
    <p:extLst>
      <p:ext uri="{BB962C8B-B14F-4D97-AF65-F5344CB8AC3E}">
        <p14:creationId xmlns:p14="http://schemas.microsoft.com/office/powerpoint/2010/main" val="1394379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9">
          <a:extLst>
            <a:ext uri="{FF2B5EF4-FFF2-40B4-BE49-F238E27FC236}">
              <a16:creationId xmlns:a16="http://schemas.microsoft.com/office/drawing/2014/main" id="{12F1639A-D4CF-DDA4-AA11-A8B4BBAF0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eb3916162_0_4">
            <a:extLst>
              <a:ext uri="{FF2B5EF4-FFF2-40B4-BE49-F238E27FC236}">
                <a16:creationId xmlns:a16="http://schemas.microsoft.com/office/drawing/2014/main" id="{779629CD-BAC9-683C-1F00-5639E6AD17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SzPts val="1100"/>
              <a:buNone/>
            </a:pPr>
            <a:r>
              <a:rPr lang="pt-BR" sz="2400" dirty="0"/>
              <a:t>Existem outros formatos de símbolos e sua conversão de acordo com a referência para os diversos tipos de dados. Veja a tabela a seguir:</a:t>
            </a:r>
          </a:p>
        </p:txBody>
      </p:sp>
      <p:sp>
        <p:nvSpPr>
          <p:cNvPr id="80" name="Google Shape;80;g1deb3916162_0_4">
            <a:extLst>
              <a:ext uri="{FF2B5EF4-FFF2-40B4-BE49-F238E27FC236}">
                <a16:creationId xmlns:a16="http://schemas.microsoft.com/office/drawing/2014/main" id="{3CEFB108-4C9F-82CB-C8F7-ACBD677E1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1100"/>
            </a:pPr>
            <a:r>
              <a:rPr lang="pt-B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Formatando a Saída em Python</a:t>
            </a:r>
          </a:p>
        </p:txBody>
      </p:sp>
      <p:pic>
        <p:nvPicPr>
          <p:cNvPr id="3" name="Google Shape;165;g1e5e3d7f80a_0_23">
            <a:extLst>
              <a:ext uri="{FF2B5EF4-FFF2-40B4-BE49-F238E27FC236}">
                <a16:creationId xmlns:a16="http://schemas.microsoft.com/office/drawing/2014/main" id="{841BBAF6-E09D-0EE6-B4F6-80646B0BCF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646" t="42028" r="30249" b="18537"/>
          <a:stretch/>
        </p:blipFill>
        <p:spPr>
          <a:xfrm>
            <a:off x="1981200" y="2575691"/>
            <a:ext cx="8229600" cy="42331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0800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ead09100c_0_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2000" u="sng" dirty="0">
                <a:hlinkClick r:id="rId3"/>
              </a:rPr>
              <a:t>https://docs.python.org/pt-br/3/tutorial/index.html</a:t>
            </a:r>
            <a:endParaRPr lang="en-US" sz="2000" dirty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2000" u="sng" dirty="0">
                <a:hlinkClick r:id="rId4"/>
              </a:rPr>
              <a:t>https://www.w3schools.com/python/default.asp</a:t>
            </a:r>
            <a:endParaRPr lang="en-US" sz="2000" u="sng" dirty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r>
              <a:rPr lang="en-US" sz="2000" dirty="0">
                <a:hlinkClick r:id="rId5"/>
              </a:rPr>
              <a:t>https://python.org.br</a:t>
            </a:r>
            <a:endParaRPr lang="en-US" sz="2000" dirty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lnSpc>
                <a:spcPct val="200000"/>
              </a:lnSpc>
              <a:spcAft>
                <a:spcPts val="600"/>
              </a:spcAft>
              <a:buNone/>
            </a:pPr>
            <a:endParaRPr lang="en-US" sz="2000" dirty="0"/>
          </a:p>
        </p:txBody>
      </p:sp>
      <p:sp>
        <p:nvSpPr>
          <p:cNvPr id="251" name="Google Shape;251;g1dead09100c_0_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Saiba mais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67" descr="Figura humana em madeira">
            <a:extLst>
              <a:ext uri="{FF2B5EF4-FFF2-40B4-BE49-F238E27FC236}">
                <a16:creationId xmlns:a16="http://schemas.microsoft.com/office/drawing/2014/main" id="{61658530-9385-E76D-3C3D-76D254DE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b="1" dirty="0">
                <a:solidFill>
                  <a:srgbClr val="FFFFFF"/>
                </a:solidFill>
              </a:rPr>
              <a:t>Dúvidas</a:t>
            </a:r>
            <a:r>
              <a:rPr lang="en-US" sz="4000" b="1" dirty="0">
                <a:solidFill>
                  <a:srgbClr val="FFFFFF"/>
                </a:solidFill>
              </a:rPr>
              <a:t>?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94838-2047-D919-AB3B-32A2653D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lfinetes coloridos vinculados por linhas">
            <a:extLst>
              <a:ext uri="{FF2B5EF4-FFF2-40B4-BE49-F238E27FC236}">
                <a16:creationId xmlns:a16="http://schemas.microsoft.com/office/drawing/2014/main" id="{9A152CFA-D549-86C1-74E8-449216DA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" b="14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7387F1-36AC-7D35-9D54-E1477D5E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 dirty="0"/>
              <a:t>Atividade prática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2">
          <a:extLst>
            <a:ext uri="{FF2B5EF4-FFF2-40B4-BE49-F238E27FC236}">
              <a16:creationId xmlns:a16="http://schemas.microsoft.com/office/drawing/2014/main" id="{D31A94D9-84C5-2E5E-0EDF-E14EB14B9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5ab036dad_1_0">
            <a:extLst>
              <a:ext uri="{FF2B5EF4-FFF2-40B4-BE49-F238E27FC236}">
                <a16:creationId xmlns:a16="http://schemas.microsoft.com/office/drawing/2014/main" id="{990564CD-04E9-BECA-2804-B93A310154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62500" lnSpcReduction="20000"/>
          </a:bodyPr>
          <a:lstStyle/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Crie um código que leia dois números inteiros e exiba o resultado da divisão inteira entre eles.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Desenvolva um programa que peça dois números ao usuário e compare-os, informando se o primeiro número é maior, menor ou igual ao segundo.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Faça um código que leia o peso e a altura de uma pessoa e calcule o seu índice de massa corporal (IMC), seguindo a fórmula IMC = peso / altura^2.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Faça um código que leia o valor da base e da altura de um triângulo e exiba o valor da área, considerando a fórmula A = (base * altura) / 2.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Crie um código que obtenha o primeiro nome do usuário e, em seguida, o sobrenome. Exibir o nome completo na tela e o exiba em letras minúsculas e, além disso, também em letras maiúsculas.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Modifique o código original para pedir ao usuário que insira seu nome completo, separando o primeiro e o último nome com um espaço. Em seguida, use o método "split()" para separar o nome em suas partes componentes e exibir o nome completo em letras minúsculas e maiúsculas.</a:t>
            </a:r>
          </a:p>
        </p:txBody>
      </p:sp>
      <p:sp>
        <p:nvSpPr>
          <p:cNvPr id="93" name="Google Shape;93;g1e5ab036dad_1_0">
            <a:extLst>
              <a:ext uri="{FF2B5EF4-FFF2-40B4-BE49-F238E27FC236}">
                <a16:creationId xmlns:a16="http://schemas.microsoft.com/office/drawing/2014/main" id="{CD140DFF-D2DF-C1B3-B9FC-EA1882D06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Atividade prática</a:t>
            </a:r>
          </a:p>
        </p:txBody>
      </p:sp>
    </p:spTree>
    <p:extLst>
      <p:ext uri="{BB962C8B-B14F-4D97-AF65-F5344CB8AC3E}">
        <p14:creationId xmlns:p14="http://schemas.microsoft.com/office/powerpoint/2010/main" val="41774525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 descr="3D Person Working In A Home Office">
            <a:extLst>
              <a:ext uri="{FF2B5EF4-FFF2-40B4-BE49-F238E27FC236}">
                <a16:creationId xmlns:a16="http://schemas.microsoft.com/office/drawing/2014/main" id="{897DF0E2-3D91-1EF5-C7A4-844EAEC29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91089F-0F99-EE57-03A4-A1ED092C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31" y="515648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Hora de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codar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5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6A1018-D6D0-9618-339D-050808F4A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C88D6C-8A0A-6954-B8CC-F51C14EDA4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sz="2400" b="1" dirty="0"/>
              <a:t>Avaliação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Participação e presença (mínimo de 75% de frequência)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Exercícios práticos realizados durante as aulas</a:t>
            </a:r>
          </a:p>
          <a:p>
            <a:pPr>
              <a:lnSpc>
                <a:spcPct val="150000"/>
              </a:lnSpc>
            </a:pPr>
            <a:r>
              <a:rPr lang="pt-BR" sz="2400" dirty="0"/>
              <a:t>Projeto final, com apresentação e documentação</a:t>
            </a:r>
          </a:p>
          <a:p>
            <a:pPr>
              <a:lnSpc>
                <a:spcPct val="150000"/>
              </a:lnSpc>
            </a:pPr>
            <a:endParaRPr lang="pt-BR" sz="240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4E78C4-1AD4-E5B2-ADEB-1476D544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Apresentação do curso</a:t>
            </a:r>
          </a:p>
        </p:txBody>
      </p:sp>
    </p:spTree>
    <p:extLst>
      <p:ext uri="{BB962C8B-B14F-4D97-AF65-F5344CB8AC3E}">
        <p14:creationId xmlns:p14="http://schemas.microsoft.com/office/powerpoint/2010/main" val="2882071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90C1B-EB99-5008-38CA-62B5186C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1A5BD9-694F-75AE-668D-19600E52D7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2400" b="1" dirty="0"/>
              <a:t>Conteúdo programático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Introdução ao Python: Ambiente de desenvolvimento e primeiros passos.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Estruturas de controle: condicionais e repetição. Coleções. Manipulação de arquivos.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Funções e módulos.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Introdução a bibliotecas.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Introdução à Análise de dados. Visualização de dados.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Automação de tarefas. Criação de relatórios automatizados.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Simulações com Python. </a:t>
            </a:r>
          </a:p>
          <a:p>
            <a:pPr>
              <a:lnSpc>
                <a:spcPct val="110000"/>
              </a:lnSpc>
            </a:pPr>
            <a:r>
              <a:rPr lang="pt-BR" sz="2400" dirty="0"/>
              <a:t>Desenvolvimento de projetos práticos.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7E6376-A682-97EF-32EF-8B1608798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Apresentação do curso</a:t>
            </a:r>
          </a:p>
        </p:txBody>
      </p:sp>
    </p:spTree>
    <p:extLst>
      <p:ext uri="{BB962C8B-B14F-4D97-AF65-F5344CB8AC3E}">
        <p14:creationId xmlns:p14="http://schemas.microsoft.com/office/powerpoint/2010/main" val="2322358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0D8D52-020E-F307-C84F-E9029F6BD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CCA4D4-BB29-922D-CAE8-D9DD0DA43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2000" b="1" dirty="0"/>
              <a:t>Referências</a:t>
            </a:r>
            <a:r>
              <a:rPr lang="pt-BR" sz="2000" dirty="0"/>
              <a:t>: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dirty="0"/>
              <a:t>CRUZ, Felipe. </a:t>
            </a:r>
            <a:r>
              <a:rPr lang="pt-BR" sz="2000" b="1" dirty="0"/>
              <a:t>Python: escreva seus primeiros programas</a:t>
            </a:r>
            <a:r>
              <a:rPr lang="pt-BR" sz="2000" dirty="0"/>
              <a:t>. São Paulo: Casa do Código, 2018.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dirty="0"/>
              <a:t>DOWNEY, Allen B. </a:t>
            </a:r>
            <a:r>
              <a:rPr lang="pt-BR" sz="2000" b="1" dirty="0"/>
              <a:t>Pense em Python: pense como um cientista da computação.</a:t>
            </a:r>
            <a:r>
              <a:rPr lang="pt-BR" sz="2000" dirty="0"/>
              <a:t> São Paulo: </a:t>
            </a:r>
            <a:r>
              <a:rPr lang="pt-BR" sz="2000" dirty="0" err="1"/>
              <a:t>Novatec</a:t>
            </a:r>
            <a:r>
              <a:rPr lang="pt-BR" sz="2000" dirty="0"/>
              <a:t>, 2019.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dirty="0"/>
              <a:t>GUILHON, André et al. (org.). </a:t>
            </a:r>
            <a:r>
              <a:rPr lang="pt-BR" sz="2000" b="1" dirty="0"/>
              <a:t>Jornada Python: </a:t>
            </a:r>
            <a:r>
              <a:rPr lang="pt-BR" sz="2000" dirty="0"/>
              <a:t>uma jornada imersiva na aplicabilidade de uma das mais poderosas linguagens de programação do mundo. Rio de Janeiro, RJ: </a:t>
            </a:r>
            <a:r>
              <a:rPr lang="pt-BR" sz="2000" dirty="0" err="1"/>
              <a:t>Brasport</a:t>
            </a:r>
            <a:r>
              <a:rPr lang="pt-BR" sz="2000" dirty="0"/>
              <a:t>, 2022. (Acervo virtual)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dirty="0"/>
              <a:t>MENEZES, Nilo Ney Coutinho. </a:t>
            </a:r>
            <a:r>
              <a:rPr lang="pt-BR" sz="2000" b="1" dirty="0"/>
              <a:t>Introdução à programação com Python: </a:t>
            </a:r>
            <a:r>
              <a:rPr lang="pt-BR" sz="2000" dirty="0"/>
              <a:t>algoritmos e lógica de programação para iniciantes. São Paulo: </a:t>
            </a:r>
            <a:r>
              <a:rPr lang="pt-BR" sz="2000" dirty="0" err="1"/>
              <a:t>Novatec</a:t>
            </a:r>
            <a:r>
              <a:rPr lang="pt-BR" sz="2000" dirty="0"/>
              <a:t>, 2022.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pt-BR" sz="2000" dirty="0"/>
              <a:t>PYTHON SOFTWARE FOUNDATION. </a:t>
            </a:r>
            <a:r>
              <a:rPr lang="pt-BR" sz="2000" b="1" dirty="0"/>
              <a:t>Python </a:t>
            </a:r>
            <a:r>
              <a:rPr lang="pt-BR" sz="2000" b="1" dirty="0" err="1"/>
              <a:t>Language</a:t>
            </a:r>
            <a:r>
              <a:rPr lang="pt-BR" sz="2000" b="1" dirty="0"/>
              <a:t> Site: </a:t>
            </a:r>
            <a:r>
              <a:rPr lang="pt-BR" sz="2000" b="1" dirty="0" err="1"/>
              <a:t>Documentation</a:t>
            </a:r>
            <a:r>
              <a:rPr lang="pt-BR" sz="2000" dirty="0"/>
              <a:t>. Página de documentação. Disponível em: &lt;https://docs.python.org/3/&gt;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0A4784-AFC1-516D-D24A-652867169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Apresentação do curso</a:t>
            </a:r>
          </a:p>
        </p:txBody>
      </p:sp>
    </p:spTree>
    <p:extLst>
      <p:ext uri="{BB962C8B-B14F-4D97-AF65-F5344CB8AC3E}">
        <p14:creationId xmlns:p14="http://schemas.microsoft.com/office/powerpoint/2010/main" val="19443683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2453</Words>
  <Application>Microsoft Office PowerPoint</Application>
  <PresentationFormat>Widescreen</PresentationFormat>
  <Paragraphs>315</Paragraphs>
  <Slides>65</Slides>
  <Notes>42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65</vt:i4>
      </vt:variant>
    </vt:vector>
  </HeadingPairs>
  <TitlesOfParts>
    <vt:vector size="71" baseType="lpstr">
      <vt:lpstr>Aptos</vt:lpstr>
      <vt:lpstr>Aptos Display</vt:lpstr>
      <vt:lpstr>Arial</vt:lpstr>
      <vt:lpstr>Calibri</vt:lpstr>
      <vt:lpstr>Tema do Office</vt:lpstr>
      <vt:lpstr>1_Tema do Office</vt:lpstr>
      <vt:lpstr>Python:  Aplicações para  Administração e Engenharia</vt:lpstr>
      <vt:lpstr>Objetivos de aula</vt:lpstr>
      <vt:lpstr>Apresentação docente</vt:lpstr>
      <vt:lpstr>Profª Ma. Leide Aparecida Vieira</vt:lpstr>
      <vt:lpstr>Apresentação do curso</vt:lpstr>
      <vt:lpstr>Apresentação do curso</vt:lpstr>
      <vt:lpstr>Apresentação do curso</vt:lpstr>
      <vt:lpstr>Apresentação do curso</vt:lpstr>
      <vt:lpstr>Apresentação do curso</vt:lpstr>
      <vt:lpstr>Aula 1: Introdução à Programação com Python</vt:lpstr>
      <vt:lpstr>História</vt:lpstr>
      <vt:lpstr>Por que Python?</vt:lpstr>
      <vt:lpstr>Caracteríticas do Python</vt:lpstr>
      <vt:lpstr>Instalação</vt:lpstr>
      <vt:lpstr>Instalação do Python</vt:lpstr>
      <vt:lpstr>Algumas IDEs para Python</vt:lpstr>
      <vt:lpstr>Algumas IDEs para Python</vt:lpstr>
      <vt:lpstr>Instalação do PyCharm</vt:lpstr>
      <vt:lpstr>Começando a desenvolver</vt:lpstr>
      <vt:lpstr>Sintaxe Básica</vt:lpstr>
      <vt:lpstr>Sintaxe – Um primeiro programa típico</vt:lpstr>
      <vt:lpstr>Comentários</vt:lpstr>
      <vt:lpstr>Variáveis</vt:lpstr>
      <vt:lpstr>Variáveis</vt:lpstr>
      <vt:lpstr>Variáveis</vt:lpstr>
      <vt:lpstr>Variáveis</vt:lpstr>
      <vt:lpstr>Entrada e saída de dados</vt:lpstr>
      <vt:lpstr>Entrada e saída de dados</vt:lpstr>
      <vt:lpstr>Apresentação do PowerPoint</vt:lpstr>
      <vt:lpstr>Exemplos práticos</vt:lpstr>
      <vt:lpstr>Exemplos Práticos:  1. Saudação personalizada  2. Soma de dois números</vt:lpstr>
      <vt:lpstr>Quebras de linha em Python</vt:lpstr>
      <vt:lpstr>Quebras de linha em Python</vt:lpstr>
      <vt:lpstr>Quebras de linha em Python</vt:lpstr>
      <vt:lpstr>Quebras de linha em Python</vt:lpstr>
      <vt:lpstr>Operadores</vt:lpstr>
      <vt:lpstr>Operadores</vt:lpstr>
      <vt:lpstr>Operadores Aritméticos</vt:lpstr>
      <vt:lpstr>Outros Operadores Aritméticos</vt:lpstr>
      <vt:lpstr>Exemplo</vt:lpstr>
      <vt:lpstr>Exemplo</vt:lpstr>
      <vt:lpstr>Operadores de Comparação</vt:lpstr>
      <vt:lpstr>Operadores de Comparação</vt:lpstr>
      <vt:lpstr>Operadores Lógicos</vt:lpstr>
      <vt:lpstr>Operadores Lógicos</vt:lpstr>
      <vt:lpstr>Hierarquia das Operações</vt:lpstr>
      <vt:lpstr>Import</vt:lpstr>
      <vt:lpstr>Import</vt:lpstr>
      <vt:lpstr>Pacote Math</vt:lpstr>
      <vt:lpstr>Pacote Math</vt:lpstr>
      <vt:lpstr>Pacote String</vt:lpstr>
      <vt:lpstr>Criação de String</vt:lpstr>
      <vt:lpstr>Criação de String</vt:lpstr>
      <vt:lpstr>Concatenação de Strings</vt:lpstr>
      <vt:lpstr>Métodos comuns</vt:lpstr>
      <vt:lpstr>Formatando a Saída em Python</vt:lpstr>
      <vt:lpstr>Formatando a Saída em Python</vt:lpstr>
      <vt:lpstr>Formatando a Saída em Python</vt:lpstr>
      <vt:lpstr>Formatando a Saída em Python</vt:lpstr>
      <vt:lpstr>Formatando a Saída em Python</vt:lpstr>
      <vt:lpstr>Saiba mais</vt:lpstr>
      <vt:lpstr>Dúvidas?</vt:lpstr>
      <vt:lpstr>Atividade prática</vt:lpstr>
      <vt:lpstr>Atividade prática</vt:lpstr>
      <vt:lpstr>Hora de codar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Leide Aparecida Vieira</dc:creator>
  <cp:lastModifiedBy>Leide Aparecida Vieira</cp:lastModifiedBy>
  <cp:revision>3</cp:revision>
  <dcterms:created xsi:type="dcterms:W3CDTF">2024-02-05T19:00:04Z</dcterms:created>
  <dcterms:modified xsi:type="dcterms:W3CDTF">2024-10-25T02:12:12Z</dcterms:modified>
</cp:coreProperties>
</file>